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8"/>
  </p:notesMasterIdLst>
  <p:sldIdLst>
    <p:sldId id="256" r:id="rId3"/>
    <p:sldId id="258" r:id="rId4"/>
    <p:sldId id="257" r:id="rId5"/>
    <p:sldId id="259" r:id="rId6"/>
    <p:sldId id="261" r:id="rId7"/>
  </p:sldIdLst>
  <p:sldSz cx="32918400" cy="21945600"/>
  <p:notesSz cx="6858000" cy="9144000"/>
  <p:embeddedFontLst>
    <p:embeddedFont>
      <p:font typeface="Lato" panose="020F0502020204030203" pitchFamily="34" charset="0"/>
      <p:regular r:id="rId9"/>
      <p:bold r:id="rId10"/>
      <p:italic r:id="rId11"/>
      <p:boldItalic r:id="rId12"/>
    </p:embeddedFont>
    <p:embeddedFont>
      <p:font typeface="Source Sans Pro" panose="020B0503030403020204" pitchFamily="34"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365542-79B7-456B-98C6-8B436C390A88}">
  <a:tblStyle styleId="{F9365542-79B7-456B-98C6-8B436C390A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45" autoAdjust="0"/>
    <p:restoredTop sz="94660"/>
  </p:normalViewPr>
  <p:slideViewPr>
    <p:cSldViewPr snapToGrid="0">
      <p:cViewPr varScale="1">
        <p:scale>
          <a:sx n="35" d="100"/>
          <a:sy n="35" d="100"/>
        </p:scale>
        <p:origin x="2850" y="96"/>
      </p:cViewPr>
      <p:guideLst>
        <p:guide orient="horz" pos="6912"/>
        <p:guide pos="10368"/>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857556"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b4e159d4c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geb4e159d4c_2_114:notes"/>
          <p:cNvSpPr>
            <a:spLocks noGrp="1" noRot="1" noChangeAspect="1"/>
          </p:cNvSpPr>
          <p:nvPr>
            <p:ph type="sldImg" idx="2"/>
          </p:nvPr>
        </p:nvSpPr>
        <p:spPr>
          <a:xfrm>
            <a:off x="857250" y="685800"/>
            <a:ext cx="5143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50" y="3176853"/>
            <a:ext cx="30674100" cy="8757900"/>
          </a:xfrm>
          <a:prstGeom prst="rect">
            <a:avLst/>
          </a:prstGeom>
        </p:spPr>
        <p:txBody>
          <a:bodyPr spcFirstLastPara="1" wrap="square" lIns="349450" tIns="349450" rIns="349450" bIns="349450" anchor="b" anchorCtr="0">
            <a:normAutofit/>
          </a:bodyPr>
          <a:lstStyle>
            <a:lvl1pPr lvl="0" algn="ctr">
              <a:spcBef>
                <a:spcPts val="0"/>
              </a:spcBef>
              <a:spcAft>
                <a:spcPts val="0"/>
              </a:spcAft>
              <a:buSzPts val="19900"/>
              <a:buNone/>
              <a:defRPr sz="19900"/>
            </a:lvl1pPr>
            <a:lvl2pPr lvl="1" algn="ctr">
              <a:spcBef>
                <a:spcPts val="0"/>
              </a:spcBef>
              <a:spcAft>
                <a:spcPts val="0"/>
              </a:spcAft>
              <a:buSzPts val="19900"/>
              <a:buNone/>
              <a:defRPr sz="19900"/>
            </a:lvl2pPr>
            <a:lvl3pPr lvl="2" algn="ctr">
              <a:spcBef>
                <a:spcPts val="0"/>
              </a:spcBef>
              <a:spcAft>
                <a:spcPts val="0"/>
              </a:spcAft>
              <a:buSzPts val="19900"/>
              <a:buNone/>
              <a:defRPr sz="19900"/>
            </a:lvl3pPr>
            <a:lvl4pPr lvl="3" algn="ctr">
              <a:spcBef>
                <a:spcPts val="0"/>
              </a:spcBef>
              <a:spcAft>
                <a:spcPts val="0"/>
              </a:spcAft>
              <a:buSzPts val="19900"/>
              <a:buNone/>
              <a:defRPr sz="19900"/>
            </a:lvl4pPr>
            <a:lvl5pPr lvl="4" algn="ctr">
              <a:spcBef>
                <a:spcPts val="0"/>
              </a:spcBef>
              <a:spcAft>
                <a:spcPts val="0"/>
              </a:spcAft>
              <a:buSzPts val="19900"/>
              <a:buNone/>
              <a:defRPr sz="19900"/>
            </a:lvl5pPr>
            <a:lvl6pPr lvl="5" algn="ctr">
              <a:spcBef>
                <a:spcPts val="0"/>
              </a:spcBef>
              <a:spcAft>
                <a:spcPts val="0"/>
              </a:spcAft>
              <a:buSzPts val="19900"/>
              <a:buNone/>
              <a:defRPr sz="19900"/>
            </a:lvl6pPr>
            <a:lvl7pPr lvl="6" algn="ctr">
              <a:spcBef>
                <a:spcPts val="0"/>
              </a:spcBef>
              <a:spcAft>
                <a:spcPts val="0"/>
              </a:spcAft>
              <a:buSzPts val="19900"/>
              <a:buNone/>
              <a:defRPr sz="19900"/>
            </a:lvl7pPr>
            <a:lvl8pPr lvl="7" algn="ctr">
              <a:spcBef>
                <a:spcPts val="0"/>
              </a:spcBef>
              <a:spcAft>
                <a:spcPts val="0"/>
              </a:spcAft>
              <a:buSzPts val="19900"/>
              <a:buNone/>
              <a:defRPr sz="19900"/>
            </a:lvl8pPr>
            <a:lvl9pPr lvl="8" algn="ctr">
              <a:spcBef>
                <a:spcPts val="0"/>
              </a:spcBef>
              <a:spcAft>
                <a:spcPts val="0"/>
              </a:spcAft>
              <a:buSzPts val="19900"/>
              <a:buNone/>
              <a:defRPr sz="19900"/>
            </a:lvl9pPr>
          </a:lstStyle>
          <a:p>
            <a:endParaRPr/>
          </a:p>
        </p:txBody>
      </p:sp>
      <p:sp>
        <p:nvSpPr>
          <p:cNvPr id="11" name="Google Shape;11;p2"/>
          <p:cNvSpPr txBox="1">
            <a:spLocks noGrp="1"/>
          </p:cNvSpPr>
          <p:nvPr>
            <p:ph type="subTitle" idx="1"/>
          </p:nvPr>
        </p:nvSpPr>
        <p:spPr>
          <a:xfrm>
            <a:off x="1122120" y="12092267"/>
            <a:ext cx="30674100" cy="3381900"/>
          </a:xfrm>
          <a:prstGeom prst="rect">
            <a:avLst/>
          </a:prstGeom>
        </p:spPr>
        <p:txBody>
          <a:bodyPr spcFirstLastPara="1" wrap="square" lIns="349450" tIns="349450" rIns="349450" bIns="349450" anchor="t" anchorCtr="0">
            <a:normAutofit/>
          </a:bodyPr>
          <a:lstStyle>
            <a:lvl1pPr lvl="0" algn="ctr">
              <a:lnSpc>
                <a:spcPct val="100000"/>
              </a:lnSpc>
              <a:spcBef>
                <a:spcPts val="0"/>
              </a:spcBef>
              <a:spcAft>
                <a:spcPts val="0"/>
              </a:spcAft>
              <a:buSzPts val="10700"/>
              <a:buNone/>
              <a:defRPr sz="10700"/>
            </a:lvl1pPr>
            <a:lvl2pPr lvl="1" algn="ctr">
              <a:lnSpc>
                <a:spcPct val="100000"/>
              </a:lnSpc>
              <a:spcBef>
                <a:spcPts val="0"/>
              </a:spcBef>
              <a:spcAft>
                <a:spcPts val="0"/>
              </a:spcAft>
              <a:buSzPts val="10700"/>
              <a:buNone/>
              <a:defRPr sz="10700"/>
            </a:lvl2pPr>
            <a:lvl3pPr lvl="2" algn="ctr">
              <a:lnSpc>
                <a:spcPct val="100000"/>
              </a:lnSpc>
              <a:spcBef>
                <a:spcPts val="0"/>
              </a:spcBef>
              <a:spcAft>
                <a:spcPts val="0"/>
              </a:spcAft>
              <a:buSzPts val="10700"/>
              <a:buNone/>
              <a:defRPr sz="10700"/>
            </a:lvl3pPr>
            <a:lvl4pPr lvl="3" algn="ctr">
              <a:lnSpc>
                <a:spcPct val="100000"/>
              </a:lnSpc>
              <a:spcBef>
                <a:spcPts val="0"/>
              </a:spcBef>
              <a:spcAft>
                <a:spcPts val="0"/>
              </a:spcAft>
              <a:buSzPts val="10700"/>
              <a:buNone/>
              <a:defRPr sz="10700"/>
            </a:lvl4pPr>
            <a:lvl5pPr lvl="4" algn="ctr">
              <a:lnSpc>
                <a:spcPct val="100000"/>
              </a:lnSpc>
              <a:spcBef>
                <a:spcPts val="0"/>
              </a:spcBef>
              <a:spcAft>
                <a:spcPts val="0"/>
              </a:spcAft>
              <a:buSzPts val="10700"/>
              <a:buNone/>
              <a:defRPr sz="10700"/>
            </a:lvl5pPr>
            <a:lvl6pPr lvl="5" algn="ctr">
              <a:lnSpc>
                <a:spcPct val="100000"/>
              </a:lnSpc>
              <a:spcBef>
                <a:spcPts val="0"/>
              </a:spcBef>
              <a:spcAft>
                <a:spcPts val="0"/>
              </a:spcAft>
              <a:buSzPts val="10700"/>
              <a:buNone/>
              <a:defRPr sz="10700"/>
            </a:lvl6pPr>
            <a:lvl7pPr lvl="6" algn="ctr">
              <a:lnSpc>
                <a:spcPct val="100000"/>
              </a:lnSpc>
              <a:spcBef>
                <a:spcPts val="0"/>
              </a:spcBef>
              <a:spcAft>
                <a:spcPts val="0"/>
              </a:spcAft>
              <a:buSzPts val="10700"/>
              <a:buNone/>
              <a:defRPr sz="10700"/>
            </a:lvl7pPr>
            <a:lvl8pPr lvl="7" algn="ctr">
              <a:lnSpc>
                <a:spcPct val="100000"/>
              </a:lnSpc>
              <a:spcBef>
                <a:spcPts val="0"/>
              </a:spcBef>
              <a:spcAft>
                <a:spcPts val="0"/>
              </a:spcAft>
              <a:buSzPts val="10700"/>
              <a:buNone/>
              <a:defRPr sz="10700"/>
            </a:lvl8pPr>
            <a:lvl9pPr lvl="8" algn="ctr">
              <a:lnSpc>
                <a:spcPct val="100000"/>
              </a:lnSpc>
              <a:spcBef>
                <a:spcPts val="0"/>
              </a:spcBef>
              <a:spcAft>
                <a:spcPts val="0"/>
              </a:spcAft>
              <a:buSzPts val="10700"/>
              <a:buNone/>
              <a:defRPr sz="10700"/>
            </a:lvl9pPr>
          </a:lstStyle>
          <a:p>
            <a:endParaRPr/>
          </a:p>
        </p:txBody>
      </p:sp>
      <p:sp>
        <p:nvSpPr>
          <p:cNvPr id="12" name="Google Shape;12;p2"/>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4719467"/>
            <a:ext cx="30674100" cy="8377500"/>
          </a:xfrm>
          <a:prstGeom prst="rect">
            <a:avLst/>
          </a:prstGeom>
        </p:spPr>
        <p:txBody>
          <a:bodyPr spcFirstLastPara="1" wrap="square" lIns="349450" tIns="349450" rIns="349450" bIns="349450" anchor="b" anchorCtr="0">
            <a:normAutofit/>
          </a:bodyPr>
          <a:lstStyle>
            <a:lvl1pPr lvl="0" algn="ctr">
              <a:spcBef>
                <a:spcPts val="0"/>
              </a:spcBef>
              <a:spcAft>
                <a:spcPts val="0"/>
              </a:spcAft>
              <a:buSzPts val="45900"/>
              <a:buNone/>
              <a:defRPr sz="45900"/>
            </a:lvl1pPr>
            <a:lvl2pPr lvl="1" algn="ctr">
              <a:spcBef>
                <a:spcPts val="0"/>
              </a:spcBef>
              <a:spcAft>
                <a:spcPts val="0"/>
              </a:spcAft>
              <a:buSzPts val="45900"/>
              <a:buNone/>
              <a:defRPr sz="45900"/>
            </a:lvl2pPr>
            <a:lvl3pPr lvl="2" algn="ctr">
              <a:spcBef>
                <a:spcPts val="0"/>
              </a:spcBef>
              <a:spcAft>
                <a:spcPts val="0"/>
              </a:spcAft>
              <a:buSzPts val="45900"/>
              <a:buNone/>
              <a:defRPr sz="45900"/>
            </a:lvl3pPr>
            <a:lvl4pPr lvl="3" algn="ctr">
              <a:spcBef>
                <a:spcPts val="0"/>
              </a:spcBef>
              <a:spcAft>
                <a:spcPts val="0"/>
              </a:spcAft>
              <a:buSzPts val="45900"/>
              <a:buNone/>
              <a:defRPr sz="45900"/>
            </a:lvl4pPr>
            <a:lvl5pPr lvl="4" algn="ctr">
              <a:spcBef>
                <a:spcPts val="0"/>
              </a:spcBef>
              <a:spcAft>
                <a:spcPts val="0"/>
              </a:spcAft>
              <a:buSzPts val="45900"/>
              <a:buNone/>
              <a:defRPr sz="45900"/>
            </a:lvl5pPr>
            <a:lvl6pPr lvl="5" algn="ctr">
              <a:spcBef>
                <a:spcPts val="0"/>
              </a:spcBef>
              <a:spcAft>
                <a:spcPts val="0"/>
              </a:spcAft>
              <a:buSzPts val="45900"/>
              <a:buNone/>
              <a:defRPr sz="45900"/>
            </a:lvl6pPr>
            <a:lvl7pPr lvl="6" algn="ctr">
              <a:spcBef>
                <a:spcPts val="0"/>
              </a:spcBef>
              <a:spcAft>
                <a:spcPts val="0"/>
              </a:spcAft>
              <a:buSzPts val="45900"/>
              <a:buNone/>
              <a:defRPr sz="45900"/>
            </a:lvl7pPr>
            <a:lvl8pPr lvl="7" algn="ctr">
              <a:spcBef>
                <a:spcPts val="0"/>
              </a:spcBef>
              <a:spcAft>
                <a:spcPts val="0"/>
              </a:spcAft>
              <a:buSzPts val="45900"/>
              <a:buNone/>
              <a:defRPr sz="45900"/>
            </a:lvl8pPr>
            <a:lvl9pPr lvl="8" algn="ctr">
              <a:spcBef>
                <a:spcPts val="0"/>
              </a:spcBef>
              <a:spcAft>
                <a:spcPts val="0"/>
              </a:spcAft>
              <a:buSzPts val="45900"/>
              <a:buNone/>
              <a:defRPr sz="45900"/>
            </a:lvl9pPr>
          </a:lstStyle>
          <a:p>
            <a:r>
              <a:t>xx%</a:t>
            </a:r>
          </a:p>
        </p:txBody>
      </p:sp>
      <p:sp>
        <p:nvSpPr>
          <p:cNvPr id="46" name="Google Shape;46;p11"/>
          <p:cNvSpPr txBox="1">
            <a:spLocks noGrp="1"/>
          </p:cNvSpPr>
          <p:nvPr>
            <p:ph type="body" idx="1"/>
          </p:nvPr>
        </p:nvSpPr>
        <p:spPr>
          <a:xfrm>
            <a:off x="1122120" y="13449493"/>
            <a:ext cx="30674100" cy="5550000"/>
          </a:xfrm>
          <a:prstGeom prst="rect">
            <a:avLst/>
          </a:prstGeom>
        </p:spPr>
        <p:txBody>
          <a:bodyPr spcFirstLastPara="1" wrap="square" lIns="349450" tIns="349450" rIns="349450" bIns="349450" anchor="t" anchorCtr="0">
            <a:normAutofit/>
          </a:bodyPr>
          <a:lstStyle>
            <a:lvl1pPr marL="457200" lvl="0" indent="-666750" algn="ctr">
              <a:spcBef>
                <a:spcPts val="0"/>
              </a:spcBef>
              <a:spcAft>
                <a:spcPts val="0"/>
              </a:spcAft>
              <a:buSzPts val="6900"/>
              <a:buChar char="●"/>
              <a:defRPr/>
            </a:lvl1pPr>
            <a:lvl2pPr marL="914400" lvl="1" indent="-571500" algn="ctr">
              <a:spcBef>
                <a:spcPts val="0"/>
              </a:spcBef>
              <a:spcAft>
                <a:spcPts val="0"/>
              </a:spcAft>
              <a:buSzPts val="5400"/>
              <a:buChar char="○"/>
              <a:defRPr/>
            </a:lvl2pPr>
            <a:lvl3pPr marL="1371600" lvl="2" indent="-571500" algn="ctr">
              <a:spcBef>
                <a:spcPts val="0"/>
              </a:spcBef>
              <a:spcAft>
                <a:spcPts val="0"/>
              </a:spcAft>
              <a:buSzPts val="5400"/>
              <a:buChar char="■"/>
              <a:defRPr/>
            </a:lvl3pPr>
            <a:lvl4pPr marL="1828800" lvl="3" indent="-571500" algn="ctr">
              <a:spcBef>
                <a:spcPts val="0"/>
              </a:spcBef>
              <a:spcAft>
                <a:spcPts val="0"/>
              </a:spcAft>
              <a:buSzPts val="5400"/>
              <a:buChar char="●"/>
              <a:defRPr/>
            </a:lvl4pPr>
            <a:lvl5pPr marL="2286000" lvl="4" indent="-571500" algn="ctr">
              <a:spcBef>
                <a:spcPts val="0"/>
              </a:spcBef>
              <a:spcAft>
                <a:spcPts val="0"/>
              </a:spcAft>
              <a:buSzPts val="5400"/>
              <a:buChar char="○"/>
              <a:defRPr/>
            </a:lvl5pPr>
            <a:lvl6pPr marL="2743200" lvl="5" indent="-571500" algn="ctr">
              <a:spcBef>
                <a:spcPts val="0"/>
              </a:spcBef>
              <a:spcAft>
                <a:spcPts val="0"/>
              </a:spcAft>
              <a:buSzPts val="5400"/>
              <a:buChar char="■"/>
              <a:defRPr/>
            </a:lvl6pPr>
            <a:lvl7pPr marL="3200400" lvl="6" indent="-571500" algn="ctr">
              <a:spcBef>
                <a:spcPts val="0"/>
              </a:spcBef>
              <a:spcAft>
                <a:spcPts val="0"/>
              </a:spcAft>
              <a:buSzPts val="5400"/>
              <a:buChar char="●"/>
              <a:defRPr/>
            </a:lvl7pPr>
            <a:lvl8pPr marL="3657600" lvl="7" indent="-571500" algn="ctr">
              <a:spcBef>
                <a:spcPts val="0"/>
              </a:spcBef>
              <a:spcAft>
                <a:spcPts val="0"/>
              </a:spcAft>
              <a:buSzPts val="5400"/>
              <a:buChar char="○"/>
              <a:defRPr/>
            </a:lvl8pPr>
            <a:lvl9pPr marL="4114800" lvl="8" indent="-571500" algn="ctr">
              <a:spcBef>
                <a:spcPts val="0"/>
              </a:spcBef>
              <a:spcAft>
                <a:spcPts val="0"/>
              </a:spcAft>
              <a:buSzPts val="5400"/>
              <a:buChar char="■"/>
              <a:defRPr/>
            </a:lvl9pPr>
          </a:lstStyle>
          <a:p>
            <a:endParaRPr/>
          </a:p>
        </p:txBody>
      </p:sp>
      <p:sp>
        <p:nvSpPr>
          <p:cNvPr id="47" name="Google Shape;47;p11"/>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2468880" y="3591562"/>
            <a:ext cx="27980700" cy="7640400"/>
          </a:xfrm>
          <a:prstGeom prst="rect">
            <a:avLst/>
          </a:prstGeom>
          <a:noFill/>
          <a:ln>
            <a:noFill/>
          </a:ln>
        </p:spPr>
        <p:txBody>
          <a:bodyPr spcFirstLastPara="1" wrap="square" lIns="92025" tIns="45950" rIns="92025" bIns="45950" anchor="b" anchorCtr="0">
            <a:normAutofit/>
          </a:bodyPr>
          <a:lstStyle>
            <a:lvl1pPr lvl="0" algn="ctr">
              <a:lnSpc>
                <a:spcPct val="90000"/>
              </a:lnSpc>
              <a:spcBef>
                <a:spcPts val="0"/>
              </a:spcBef>
              <a:spcAft>
                <a:spcPts val="0"/>
              </a:spcAft>
              <a:buClr>
                <a:schemeClr val="dk1"/>
              </a:buClr>
              <a:buSzPts val="19500"/>
              <a:buFont typeface="Calibri"/>
              <a:buNone/>
              <a:defRPr sz="19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58" name="Google Shape;58;p14"/>
          <p:cNvSpPr txBox="1">
            <a:spLocks noGrp="1"/>
          </p:cNvSpPr>
          <p:nvPr>
            <p:ph type="subTitle" idx="1"/>
          </p:nvPr>
        </p:nvSpPr>
        <p:spPr>
          <a:xfrm>
            <a:off x="4114800" y="11526522"/>
            <a:ext cx="24688800" cy="5298300"/>
          </a:xfrm>
          <a:prstGeom prst="rect">
            <a:avLst/>
          </a:prstGeom>
          <a:noFill/>
          <a:ln>
            <a:noFill/>
          </a:ln>
        </p:spPr>
        <p:txBody>
          <a:bodyPr spcFirstLastPara="1" wrap="square" lIns="92025" tIns="45950" rIns="92025" bIns="45950" anchor="t" anchorCtr="0">
            <a:normAutofit/>
          </a:bodyPr>
          <a:lstStyle>
            <a:lvl1pPr lvl="0" algn="ctr">
              <a:lnSpc>
                <a:spcPct val="90000"/>
              </a:lnSpc>
              <a:spcBef>
                <a:spcPts val="3100"/>
              </a:spcBef>
              <a:spcAft>
                <a:spcPts val="0"/>
              </a:spcAft>
              <a:buClr>
                <a:schemeClr val="dk1"/>
              </a:buClr>
              <a:buSzPts val="7600"/>
              <a:buNone/>
              <a:defRPr sz="7600"/>
            </a:lvl1pPr>
            <a:lvl2pPr lvl="1" algn="ctr">
              <a:lnSpc>
                <a:spcPct val="90000"/>
              </a:lnSpc>
              <a:spcBef>
                <a:spcPts val="1500"/>
              </a:spcBef>
              <a:spcAft>
                <a:spcPts val="0"/>
              </a:spcAft>
              <a:buClr>
                <a:schemeClr val="dk1"/>
              </a:buClr>
              <a:buSzPts val="6500"/>
              <a:buNone/>
              <a:defRPr sz="6500"/>
            </a:lvl2pPr>
            <a:lvl3pPr lvl="2" algn="ctr">
              <a:lnSpc>
                <a:spcPct val="90000"/>
              </a:lnSpc>
              <a:spcBef>
                <a:spcPts val="1500"/>
              </a:spcBef>
              <a:spcAft>
                <a:spcPts val="0"/>
              </a:spcAft>
              <a:buClr>
                <a:schemeClr val="dk1"/>
              </a:buClr>
              <a:buSzPts val="5700"/>
              <a:buNone/>
              <a:defRPr sz="5700"/>
            </a:lvl3pPr>
            <a:lvl4pPr lvl="3" algn="ctr">
              <a:lnSpc>
                <a:spcPct val="90000"/>
              </a:lnSpc>
              <a:spcBef>
                <a:spcPts val="1500"/>
              </a:spcBef>
              <a:spcAft>
                <a:spcPts val="0"/>
              </a:spcAft>
              <a:buClr>
                <a:schemeClr val="dk1"/>
              </a:buClr>
              <a:buSzPts val="5000"/>
              <a:buNone/>
              <a:defRPr sz="5000"/>
            </a:lvl4pPr>
            <a:lvl5pPr lvl="4" algn="ctr">
              <a:lnSpc>
                <a:spcPct val="90000"/>
              </a:lnSpc>
              <a:spcBef>
                <a:spcPts val="1500"/>
              </a:spcBef>
              <a:spcAft>
                <a:spcPts val="0"/>
              </a:spcAft>
              <a:buClr>
                <a:schemeClr val="dk1"/>
              </a:buClr>
              <a:buSzPts val="5000"/>
              <a:buNone/>
              <a:defRPr sz="5000"/>
            </a:lvl5pPr>
            <a:lvl6pPr lvl="5" algn="ctr">
              <a:lnSpc>
                <a:spcPct val="90000"/>
              </a:lnSpc>
              <a:spcBef>
                <a:spcPts val="1500"/>
              </a:spcBef>
              <a:spcAft>
                <a:spcPts val="0"/>
              </a:spcAft>
              <a:buClr>
                <a:schemeClr val="dk1"/>
              </a:buClr>
              <a:buSzPts val="5000"/>
              <a:buNone/>
              <a:defRPr sz="5000"/>
            </a:lvl6pPr>
            <a:lvl7pPr lvl="6" algn="ctr">
              <a:lnSpc>
                <a:spcPct val="90000"/>
              </a:lnSpc>
              <a:spcBef>
                <a:spcPts val="1500"/>
              </a:spcBef>
              <a:spcAft>
                <a:spcPts val="0"/>
              </a:spcAft>
              <a:buClr>
                <a:schemeClr val="dk1"/>
              </a:buClr>
              <a:buSzPts val="5000"/>
              <a:buNone/>
              <a:defRPr sz="5000"/>
            </a:lvl7pPr>
            <a:lvl8pPr lvl="7" algn="ctr">
              <a:lnSpc>
                <a:spcPct val="90000"/>
              </a:lnSpc>
              <a:spcBef>
                <a:spcPts val="1500"/>
              </a:spcBef>
              <a:spcAft>
                <a:spcPts val="0"/>
              </a:spcAft>
              <a:buClr>
                <a:schemeClr val="dk1"/>
              </a:buClr>
              <a:buSzPts val="5000"/>
              <a:buNone/>
              <a:defRPr sz="5000"/>
            </a:lvl8pPr>
            <a:lvl9pPr lvl="8" algn="ctr">
              <a:lnSpc>
                <a:spcPct val="90000"/>
              </a:lnSpc>
              <a:spcBef>
                <a:spcPts val="1500"/>
              </a:spcBef>
              <a:spcAft>
                <a:spcPts val="0"/>
              </a:spcAft>
              <a:buClr>
                <a:schemeClr val="dk1"/>
              </a:buClr>
              <a:buSzPts val="5000"/>
              <a:buNone/>
              <a:defRPr sz="5000"/>
            </a:lvl9pPr>
          </a:lstStyle>
          <a:p>
            <a:endParaRPr/>
          </a:p>
        </p:txBody>
      </p:sp>
      <p:sp>
        <p:nvSpPr>
          <p:cNvPr id="59" name="Google Shape;59;p14"/>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0" name="Google Shape;60;p14"/>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1" name="Google Shape;61;p14"/>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2263140" y="1168405"/>
            <a:ext cx="28392000" cy="4241700"/>
          </a:xfrm>
          <a:prstGeom prst="rect">
            <a:avLst/>
          </a:prstGeom>
          <a:noFill/>
          <a:ln>
            <a:noFill/>
          </a:ln>
        </p:spPr>
        <p:txBody>
          <a:bodyPr spcFirstLastPara="1" wrap="square" lIns="92025" tIns="45950" rIns="92025" bIns="4595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64" name="Google Shape;64;p15"/>
          <p:cNvSpPr txBox="1">
            <a:spLocks noGrp="1"/>
          </p:cNvSpPr>
          <p:nvPr>
            <p:ph type="body" idx="1"/>
          </p:nvPr>
        </p:nvSpPr>
        <p:spPr>
          <a:xfrm>
            <a:off x="2263140" y="5842000"/>
            <a:ext cx="28392000" cy="139242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65" name="Google Shape;65;p15"/>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6" name="Google Shape;66;p15"/>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67" name="Google Shape;67;p15"/>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2245997" y="5471167"/>
            <a:ext cx="28392000" cy="9128700"/>
          </a:xfrm>
          <a:prstGeom prst="rect">
            <a:avLst/>
          </a:prstGeom>
          <a:noFill/>
          <a:ln>
            <a:noFill/>
          </a:ln>
        </p:spPr>
        <p:txBody>
          <a:bodyPr spcFirstLastPara="1" wrap="square" lIns="92025" tIns="45950" rIns="92025" bIns="45950" anchor="b" anchorCtr="0">
            <a:normAutofit/>
          </a:bodyPr>
          <a:lstStyle>
            <a:lvl1pPr lvl="0" algn="l">
              <a:lnSpc>
                <a:spcPct val="90000"/>
              </a:lnSpc>
              <a:spcBef>
                <a:spcPts val="0"/>
              </a:spcBef>
              <a:spcAft>
                <a:spcPts val="0"/>
              </a:spcAft>
              <a:buClr>
                <a:schemeClr val="dk1"/>
              </a:buClr>
              <a:buSzPts val="19500"/>
              <a:buFont typeface="Calibri"/>
              <a:buNone/>
              <a:defRPr sz="195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70" name="Google Shape;70;p16"/>
          <p:cNvSpPr txBox="1">
            <a:spLocks noGrp="1"/>
          </p:cNvSpPr>
          <p:nvPr>
            <p:ph type="body" idx="1"/>
          </p:nvPr>
        </p:nvSpPr>
        <p:spPr>
          <a:xfrm>
            <a:off x="2245997" y="14686288"/>
            <a:ext cx="28392000" cy="4800600"/>
          </a:xfrm>
          <a:prstGeom prst="rect">
            <a:avLst/>
          </a:prstGeom>
          <a:noFill/>
          <a:ln>
            <a:noFill/>
          </a:ln>
        </p:spPr>
        <p:txBody>
          <a:bodyPr spcFirstLastPara="1" wrap="square" lIns="92025" tIns="45950" rIns="92025" bIns="45950" anchor="t" anchorCtr="0">
            <a:normAutofit/>
          </a:bodyPr>
          <a:lstStyle>
            <a:lvl1pPr marL="457200" lvl="0" indent="-228600" algn="l">
              <a:lnSpc>
                <a:spcPct val="90000"/>
              </a:lnSpc>
              <a:spcBef>
                <a:spcPts val="3100"/>
              </a:spcBef>
              <a:spcAft>
                <a:spcPts val="0"/>
              </a:spcAft>
              <a:buClr>
                <a:schemeClr val="dk1"/>
              </a:buClr>
              <a:buSzPts val="7600"/>
              <a:buNone/>
              <a:defRPr sz="7600">
                <a:solidFill>
                  <a:schemeClr val="dk1"/>
                </a:solidFill>
              </a:defRPr>
            </a:lvl1pPr>
            <a:lvl2pPr marL="914400" lvl="1" indent="-228600" algn="l">
              <a:lnSpc>
                <a:spcPct val="90000"/>
              </a:lnSpc>
              <a:spcBef>
                <a:spcPts val="1500"/>
              </a:spcBef>
              <a:spcAft>
                <a:spcPts val="0"/>
              </a:spcAft>
              <a:buClr>
                <a:srgbClr val="888888"/>
              </a:buClr>
              <a:buSzPts val="6500"/>
              <a:buNone/>
              <a:defRPr sz="6500">
                <a:solidFill>
                  <a:srgbClr val="888888"/>
                </a:solidFill>
              </a:defRPr>
            </a:lvl2pPr>
            <a:lvl3pPr marL="1371600" lvl="2" indent="-228600" algn="l">
              <a:lnSpc>
                <a:spcPct val="90000"/>
              </a:lnSpc>
              <a:spcBef>
                <a:spcPts val="1500"/>
              </a:spcBef>
              <a:spcAft>
                <a:spcPts val="0"/>
              </a:spcAft>
              <a:buClr>
                <a:srgbClr val="888888"/>
              </a:buClr>
              <a:buSzPts val="5700"/>
              <a:buNone/>
              <a:defRPr sz="5700">
                <a:solidFill>
                  <a:srgbClr val="888888"/>
                </a:solidFill>
              </a:defRPr>
            </a:lvl3pPr>
            <a:lvl4pPr marL="1828800" lvl="3" indent="-228600" algn="l">
              <a:lnSpc>
                <a:spcPct val="90000"/>
              </a:lnSpc>
              <a:spcBef>
                <a:spcPts val="1500"/>
              </a:spcBef>
              <a:spcAft>
                <a:spcPts val="0"/>
              </a:spcAft>
              <a:buClr>
                <a:srgbClr val="888888"/>
              </a:buClr>
              <a:buSzPts val="5000"/>
              <a:buNone/>
              <a:defRPr sz="5000">
                <a:solidFill>
                  <a:srgbClr val="888888"/>
                </a:solidFill>
              </a:defRPr>
            </a:lvl4pPr>
            <a:lvl5pPr marL="2286000" lvl="4" indent="-228600" algn="l">
              <a:lnSpc>
                <a:spcPct val="90000"/>
              </a:lnSpc>
              <a:spcBef>
                <a:spcPts val="1500"/>
              </a:spcBef>
              <a:spcAft>
                <a:spcPts val="0"/>
              </a:spcAft>
              <a:buClr>
                <a:srgbClr val="888888"/>
              </a:buClr>
              <a:buSzPts val="5000"/>
              <a:buNone/>
              <a:defRPr sz="5000">
                <a:solidFill>
                  <a:srgbClr val="888888"/>
                </a:solidFill>
              </a:defRPr>
            </a:lvl5pPr>
            <a:lvl6pPr marL="2743200" lvl="5" indent="-228600" algn="l">
              <a:lnSpc>
                <a:spcPct val="90000"/>
              </a:lnSpc>
              <a:spcBef>
                <a:spcPts val="1500"/>
              </a:spcBef>
              <a:spcAft>
                <a:spcPts val="0"/>
              </a:spcAft>
              <a:buClr>
                <a:srgbClr val="888888"/>
              </a:buClr>
              <a:buSzPts val="5000"/>
              <a:buNone/>
              <a:defRPr sz="5000">
                <a:solidFill>
                  <a:srgbClr val="888888"/>
                </a:solidFill>
              </a:defRPr>
            </a:lvl6pPr>
            <a:lvl7pPr marL="3200400" lvl="6" indent="-228600" algn="l">
              <a:lnSpc>
                <a:spcPct val="90000"/>
              </a:lnSpc>
              <a:spcBef>
                <a:spcPts val="1500"/>
              </a:spcBef>
              <a:spcAft>
                <a:spcPts val="0"/>
              </a:spcAft>
              <a:buClr>
                <a:srgbClr val="888888"/>
              </a:buClr>
              <a:buSzPts val="5000"/>
              <a:buNone/>
              <a:defRPr sz="5000">
                <a:solidFill>
                  <a:srgbClr val="888888"/>
                </a:solidFill>
              </a:defRPr>
            </a:lvl7pPr>
            <a:lvl8pPr marL="3657600" lvl="7" indent="-228600" algn="l">
              <a:lnSpc>
                <a:spcPct val="90000"/>
              </a:lnSpc>
              <a:spcBef>
                <a:spcPts val="1500"/>
              </a:spcBef>
              <a:spcAft>
                <a:spcPts val="0"/>
              </a:spcAft>
              <a:buClr>
                <a:srgbClr val="888888"/>
              </a:buClr>
              <a:buSzPts val="5000"/>
              <a:buNone/>
              <a:defRPr sz="5000">
                <a:solidFill>
                  <a:srgbClr val="888888"/>
                </a:solidFill>
              </a:defRPr>
            </a:lvl8pPr>
            <a:lvl9pPr marL="4114800" lvl="8" indent="-228600" algn="l">
              <a:lnSpc>
                <a:spcPct val="90000"/>
              </a:lnSpc>
              <a:spcBef>
                <a:spcPts val="1500"/>
              </a:spcBef>
              <a:spcAft>
                <a:spcPts val="0"/>
              </a:spcAft>
              <a:buClr>
                <a:srgbClr val="888888"/>
              </a:buClr>
              <a:buSzPts val="5000"/>
              <a:buNone/>
              <a:defRPr sz="5000">
                <a:solidFill>
                  <a:srgbClr val="888888"/>
                </a:solidFill>
              </a:defRPr>
            </a:lvl9pPr>
          </a:lstStyle>
          <a:p>
            <a:endParaRPr/>
          </a:p>
        </p:txBody>
      </p:sp>
      <p:sp>
        <p:nvSpPr>
          <p:cNvPr id="71" name="Google Shape;71;p16"/>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2" name="Google Shape;72;p16"/>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3" name="Google Shape;73;p16"/>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2263140" y="1168405"/>
            <a:ext cx="28392000" cy="4241700"/>
          </a:xfrm>
          <a:prstGeom prst="rect">
            <a:avLst/>
          </a:prstGeom>
          <a:noFill/>
          <a:ln>
            <a:noFill/>
          </a:ln>
        </p:spPr>
        <p:txBody>
          <a:bodyPr spcFirstLastPara="1" wrap="square" lIns="92025" tIns="45950" rIns="92025" bIns="4595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76" name="Google Shape;76;p17"/>
          <p:cNvSpPr txBox="1">
            <a:spLocks noGrp="1"/>
          </p:cNvSpPr>
          <p:nvPr>
            <p:ph type="body" idx="1"/>
          </p:nvPr>
        </p:nvSpPr>
        <p:spPr>
          <a:xfrm>
            <a:off x="2263140" y="5842000"/>
            <a:ext cx="13990200" cy="139242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77" name="Google Shape;77;p17"/>
          <p:cNvSpPr txBox="1">
            <a:spLocks noGrp="1"/>
          </p:cNvSpPr>
          <p:nvPr>
            <p:ph type="body" idx="2"/>
          </p:nvPr>
        </p:nvSpPr>
        <p:spPr>
          <a:xfrm>
            <a:off x="16664941" y="5842000"/>
            <a:ext cx="13990200" cy="139242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78" name="Google Shape;78;p17"/>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79" name="Google Shape;79;p17"/>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0" name="Google Shape;80;p17"/>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2267428" y="1168405"/>
            <a:ext cx="28392000" cy="4241700"/>
          </a:xfrm>
          <a:prstGeom prst="rect">
            <a:avLst/>
          </a:prstGeom>
          <a:noFill/>
          <a:ln>
            <a:noFill/>
          </a:ln>
        </p:spPr>
        <p:txBody>
          <a:bodyPr spcFirstLastPara="1" wrap="square" lIns="92025" tIns="45950" rIns="92025" bIns="4595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83" name="Google Shape;83;p18"/>
          <p:cNvSpPr txBox="1">
            <a:spLocks noGrp="1"/>
          </p:cNvSpPr>
          <p:nvPr>
            <p:ph type="body" idx="1"/>
          </p:nvPr>
        </p:nvSpPr>
        <p:spPr>
          <a:xfrm>
            <a:off x="2267431" y="5379722"/>
            <a:ext cx="13926000" cy="2636400"/>
          </a:xfrm>
          <a:prstGeom prst="rect">
            <a:avLst/>
          </a:prstGeom>
          <a:noFill/>
          <a:ln>
            <a:noFill/>
          </a:ln>
        </p:spPr>
        <p:txBody>
          <a:bodyPr spcFirstLastPara="1" wrap="square" lIns="92025" tIns="45950" rIns="92025" bIns="45950" anchor="b" anchorCtr="0">
            <a:normAutofit/>
          </a:bodyPr>
          <a:lstStyle>
            <a:lvl1pPr marL="457200" lvl="0" indent="-228600" algn="l">
              <a:lnSpc>
                <a:spcPct val="90000"/>
              </a:lnSpc>
              <a:spcBef>
                <a:spcPts val="3100"/>
              </a:spcBef>
              <a:spcAft>
                <a:spcPts val="0"/>
              </a:spcAft>
              <a:buClr>
                <a:schemeClr val="dk1"/>
              </a:buClr>
              <a:buSzPts val="7600"/>
              <a:buNone/>
              <a:defRPr sz="7600" b="1"/>
            </a:lvl1pPr>
            <a:lvl2pPr marL="914400" lvl="1" indent="-228600" algn="l">
              <a:lnSpc>
                <a:spcPct val="90000"/>
              </a:lnSpc>
              <a:spcBef>
                <a:spcPts val="1500"/>
              </a:spcBef>
              <a:spcAft>
                <a:spcPts val="0"/>
              </a:spcAft>
              <a:buClr>
                <a:schemeClr val="dk1"/>
              </a:buClr>
              <a:buSzPts val="6500"/>
              <a:buNone/>
              <a:defRPr sz="6500" b="1"/>
            </a:lvl2pPr>
            <a:lvl3pPr marL="1371600" lvl="2" indent="-228600" algn="l">
              <a:lnSpc>
                <a:spcPct val="90000"/>
              </a:lnSpc>
              <a:spcBef>
                <a:spcPts val="1500"/>
              </a:spcBef>
              <a:spcAft>
                <a:spcPts val="0"/>
              </a:spcAft>
              <a:buClr>
                <a:schemeClr val="dk1"/>
              </a:buClr>
              <a:buSzPts val="5700"/>
              <a:buNone/>
              <a:defRPr sz="5700" b="1"/>
            </a:lvl3pPr>
            <a:lvl4pPr marL="1828800" lvl="3" indent="-228600" algn="l">
              <a:lnSpc>
                <a:spcPct val="90000"/>
              </a:lnSpc>
              <a:spcBef>
                <a:spcPts val="1500"/>
              </a:spcBef>
              <a:spcAft>
                <a:spcPts val="0"/>
              </a:spcAft>
              <a:buClr>
                <a:schemeClr val="dk1"/>
              </a:buClr>
              <a:buSzPts val="5000"/>
              <a:buNone/>
              <a:defRPr sz="5000" b="1"/>
            </a:lvl4pPr>
            <a:lvl5pPr marL="2286000" lvl="4" indent="-228600" algn="l">
              <a:lnSpc>
                <a:spcPct val="90000"/>
              </a:lnSpc>
              <a:spcBef>
                <a:spcPts val="1500"/>
              </a:spcBef>
              <a:spcAft>
                <a:spcPts val="0"/>
              </a:spcAft>
              <a:buClr>
                <a:schemeClr val="dk1"/>
              </a:buClr>
              <a:buSzPts val="5000"/>
              <a:buNone/>
              <a:defRPr sz="5000" b="1"/>
            </a:lvl5pPr>
            <a:lvl6pPr marL="2743200" lvl="5" indent="-228600" algn="l">
              <a:lnSpc>
                <a:spcPct val="90000"/>
              </a:lnSpc>
              <a:spcBef>
                <a:spcPts val="1500"/>
              </a:spcBef>
              <a:spcAft>
                <a:spcPts val="0"/>
              </a:spcAft>
              <a:buClr>
                <a:schemeClr val="dk1"/>
              </a:buClr>
              <a:buSzPts val="5000"/>
              <a:buNone/>
              <a:defRPr sz="5000" b="1"/>
            </a:lvl6pPr>
            <a:lvl7pPr marL="3200400" lvl="6" indent="-228600" algn="l">
              <a:lnSpc>
                <a:spcPct val="90000"/>
              </a:lnSpc>
              <a:spcBef>
                <a:spcPts val="1500"/>
              </a:spcBef>
              <a:spcAft>
                <a:spcPts val="0"/>
              </a:spcAft>
              <a:buClr>
                <a:schemeClr val="dk1"/>
              </a:buClr>
              <a:buSzPts val="5000"/>
              <a:buNone/>
              <a:defRPr sz="5000" b="1"/>
            </a:lvl7pPr>
            <a:lvl8pPr marL="3657600" lvl="7" indent="-228600" algn="l">
              <a:lnSpc>
                <a:spcPct val="90000"/>
              </a:lnSpc>
              <a:spcBef>
                <a:spcPts val="1500"/>
              </a:spcBef>
              <a:spcAft>
                <a:spcPts val="0"/>
              </a:spcAft>
              <a:buClr>
                <a:schemeClr val="dk1"/>
              </a:buClr>
              <a:buSzPts val="5000"/>
              <a:buNone/>
              <a:defRPr sz="5000" b="1"/>
            </a:lvl8pPr>
            <a:lvl9pPr marL="4114800" lvl="8" indent="-228600" algn="l">
              <a:lnSpc>
                <a:spcPct val="90000"/>
              </a:lnSpc>
              <a:spcBef>
                <a:spcPts val="1500"/>
              </a:spcBef>
              <a:spcAft>
                <a:spcPts val="0"/>
              </a:spcAft>
              <a:buClr>
                <a:schemeClr val="dk1"/>
              </a:buClr>
              <a:buSzPts val="5000"/>
              <a:buNone/>
              <a:defRPr sz="5000" b="1"/>
            </a:lvl9pPr>
          </a:lstStyle>
          <a:p>
            <a:endParaRPr/>
          </a:p>
        </p:txBody>
      </p:sp>
      <p:sp>
        <p:nvSpPr>
          <p:cNvPr id="84" name="Google Shape;84;p18"/>
          <p:cNvSpPr txBox="1">
            <a:spLocks noGrp="1"/>
          </p:cNvSpPr>
          <p:nvPr>
            <p:ph type="body" idx="2"/>
          </p:nvPr>
        </p:nvSpPr>
        <p:spPr>
          <a:xfrm>
            <a:off x="2267431" y="8016240"/>
            <a:ext cx="13926000" cy="117906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85" name="Google Shape;85;p18"/>
          <p:cNvSpPr txBox="1">
            <a:spLocks noGrp="1"/>
          </p:cNvSpPr>
          <p:nvPr>
            <p:ph type="body" idx="3"/>
          </p:nvPr>
        </p:nvSpPr>
        <p:spPr>
          <a:xfrm>
            <a:off x="16664942" y="5379722"/>
            <a:ext cx="13994700" cy="2636400"/>
          </a:xfrm>
          <a:prstGeom prst="rect">
            <a:avLst/>
          </a:prstGeom>
          <a:noFill/>
          <a:ln>
            <a:noFill/>
          </a:ln>
        </p:spPr>
        <p:txBody>
          <a:bodyPr spcFirstLastPara="1" wrap="square" lIns="92025" tIns="45950" rIns="92025" bIns="45950" anchor="b" anchorCtr="0">
            <a:normAutofit/>
          </a:bodyPr>
          <a:lstStyle>
            <a:lvl1pPr marL="457200" lvl="0" indent="-228600" algn="l">
              <a:lnSpc>
                <a:spcPct val="90000"/>
              </a:lnSpc>
              <a:spcBef>
                <a:spcPts val="3100"/>
              </a:spcBef>
              <a:spcAft>
                <a:spcPts val="0"/>
              </a:spcAft>
              <a:buClr>
                <a:schemeClr val="dk1"/>
              </a:buClr>
              <a:buSzPts val="7600"/>
              <a:buNone/>
              <a:defRPr sz="7600" b="1"/>
            </a:lvl1pPr>
            <a:lvl2pPr marL="914400" lvl="1" indent="-228600" algn="l">
              <a:lnSpc>
                <a:spcPct val="90000"/>
              </a:lnSpc>
              <a:spcBef>
                <a:spcPts val="1500"/>
              </a:spcBef>
              <a:spcAft>
                <a:spcPts val="0"/>
              </a:spcAft>
              <a:buClr>
                <a:schemeClr val="dk1"/>
              </a:buClr>
              <a:buSzPts val="6500"/>
              <a:buNone/>
              <a:defRPr sz="6500" b="1"/>
            </a:lvl2pPr>
            <a:lvl3pPr marL="1371600" lvl="2" indent="-228600" algn="l">
              <a:lnSpc>
                <a:spcPct val="90000"/>
              </a:lnSpc>
              <a:spcBef>
                <a:spcPts val="1500"/>
              </a:spcBef>
              <a:spcAft>
                <a:spcPts val="0"/>
              </a:spcAft>
              <a:buClr>
                <a:schemeClr val="dk1"/>
              </a:buClr>
              <a:buSzPts val="5700"/>
              <a:buNone/>
              <a:defRPr sz="5700" b="1"/>
            </a:lvl3pPr>
            <a:lvl4pPr marL="1828800" lvl="3" indent="-228600" algn="l">
              <a:lnSpc>
                <a:spcPct val="90000"/>
              </a:lnSpc>
              <a:spcBef>
                <a:spcPts val="1500"/>
              </a:spcBef>
              <a:spcAft>
                <a:spcPts val="0"/>
              </a:spcAft>
              <a:buClr>
                <a:schemeClr val="dk1"/>
              </a:buClr>
              <a:buSzPts val="5000"/>
              <a:buNone/>
              <a:defRPr sz="5000" b="1"/>
            </a:lvl4pPr>
            <a:lvl5pPr marL="2286000" lvl="4" indent="-228600" algn="l">
              <a:lnSpc>
                <a:spcPct val="90000"/>
              </a:lnSpc>
              <a:spcBef>
                <a:spcPts val="1500"/>
              </a:spcBef>
              <a:spcAft>
                <a:spcPts val="0"/>
              </a:spcAft>
              <a:buClr>
                <a:schemeClr val="dk1"/>
              </a:buClr>
              <a:buSzPts val="5000"/>
              <a:buNone/>
              <a:defRPr sz="5000" b="1"/>
            </a:lvl5pPr>
            <a:lvl6pPr marL="2743200" lvl="5" indent="-228600" algn="l">
              <a:lnSpc>
                <a:spcPct val="90000"/>
              </a:lnSpc>
              <a:spcBef>
                <a:spcPts val="1500"/>
              </a:spcBef>
              <a:spcAft>
                <a:spcPts val="0"/>
              </a:spcAft>
              <a:buClr>
                <a:schemeClr val="dk1"/>
              </a:buClr>
              <a:buSzPts val="5000"/>
              <a:buNone/>
              <a:defRPr sz="5000" b="1"/>
            </a:lvl6pPr>
            <a:lvl7pPr marL="3200400" lvl="6" indent="-228600" algn="l">
              <a:lnSpc>
                <a:spcPct val="90000"/>
              </a:lnSpc>
              <a:spcBef>
                <a:spcPts val="1500"/>
              </a:spcBef>
              <a:spcAft>
                <a:spcPts val="0"/>
              </a:spcAft>
              <a:buClr>
                <a:schemeClr val="dk1"/>
              </a:buClr>
              <a:buSzPts val="5000"/>
              <a:buNone/>
              <a:defRPr sz="5000" b="1"/>
            </a:lvl7pPr>
            <a:lvl8pPr marL="3657600" lvl="7" indent="-228600" algn="l">
              <a:lnSpc>
                <a:spcPct val="90000"/>
              </a:lnSpc>
              <a:spcBef>
                <a:spcPts val="1500"/>
              </a:spcBef>
              <a:spcAft>
                <a:spcPts val="0"/>
              </a:spcAft>
              <a:buClr>
                <a:schemeClr val="dk1"/>
              </a:buClr>
              <a:buSzPts val="5000"/>
              <a:buNone/>
              <a:defRPr sz="5000" b="1"/>
            </a:lvl8pPr>
            <a:lvl9pPr marL="4114800" lvl="8" indent="-228600" algn="l">
              <a:lnSpc>
                <a:spcPct val="90000"/>
              </a:lnSpc>
              <a:spcBef>
                <a:spcPts val="1500"/>
              </a:spcBef>
              <a:spcAft>
                <a:spcPts val="0"/>
              </a:spcAft>
              <a:buClr>
                <a:schemeClr val="dk1"/>
              </a:buClr>
              <a:buSzPts val="5000"/>
              <a:buNone/>
              <a:defRPr sz="5000" b="1"/>
            </a:lvl9pPr>
          </a:lstStyle>
          <a:p>
            <a:endParaRPr/>
          </a:p>
        </p:txBody>
      </p:sp>
      <p:sp>
        <p:nvSpPr>
          <p:cNvPr id="86" name="Google Shape;86;p18"/>
          <p:cNvSpPr txBox="1">
            <a:spLocks noGrp="1"/>
          </p:cNvSpPr>
          <p:nvPr>
            <p:ph type="body" idx="4"/>
          </p:nvPr>
        </p:nvSpPr>
        <p:spPr>
          <a:xfrm>
            <a:off x="16664942" y="8016240"/>
            <a:ext cx="13994700" cy="117906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87" name="Google Shape;87;p18"/>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8" name="Google Shape;88;p18"/>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89" name="Google Shape;89;p18"/>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2263140" y="1168405"/>
            <a:ext cx="28392000" cy="4241700"/>
          </a:xfrm>
          <a:prstGeom prst="rect">
            <a:avLst/>
          </a:prstGeom>
          <a:noFill/>
          <a:ln>
            <a:noFill/>
          </a:ln>
        </p:spPr>
        <p:txBody>
          <a:bodyPr spcFirstLastPara="1" wrap="square" lIns="92025" tIns="45950" rIns="92025" bIns="4595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92" name="Google Shape;92;p19"/>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3" name="Google Shape;93;p19"/>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4" name="Google Shape;94;p19"/>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7" name="Google Shape;97;p20"/>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98" name="Google Shape;98;p20"/>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2267428" y="1463040"/>
            <a:ext cx="10617000" cy="5120700"/>
          </a:xfrm>
          <a:prstGeom prst="rect">
            <a:avLst/>
          </a:prstGeom>
          <a:noFill/>
          <a:ln>
            <a:noFill/>
          </a:ln>
        </p:spPr>
        <p:txBody>
          <a:bodyPr spcFirstLastPara="1" wrap="square" lIns="92025" tIns="45950" rIns="92025" bIns="45950" anchor="b" anchorCtr="0">
            <a:normAutofit/>
          </a:bodyPr>
          <a:lstStyle>
            <a:lvl1pPr lvl="0" algn="l">
              <a:lnSpc>
                <a:spcPct val="90000"/>
              </a:lnSpc>
              <a:spcBef>
                <a:spcPts val="0"/>
              </a:spcBef>
              <a:spcAft>
                <a:spcPts val="0"/>
              </a:spcAft>
              <a:buClr>
                <a:schemeClr val="dk1"/>
              </a:buClr>
              <a:buSzPts val="10300"/>
              <a:buFont typeface="Calibri"/>
              <a:buNone/>
              <a:defRPr sz="103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1" name="Google Shape;101;p21"/>
          <p:cNvSpPr txBox="1">
            <a:spLocks noGrp="1"/>
          </p:cNvSpPr>
          <p:nvPr>
            <p:ph type="body" idx="1"/>
          </p:nvPr>
        </p:nvSpPr>
        <p:spPr>
          <a:xfrm>
            <a:off x="13994608" y="3159765"/>
            <a:ext cx="16665000" cy="15595500"/>
          </a:xfrm>
          <a:prstGeom prst="rect">
            <a:avLst/>
          </a:prstGeom>
          <a:noFill/>
          <a:ln>
            <a:noFill/>
          </a:ln>
        </p:spPr>
        <p:txBody>
          <a:bodyPr spcFirstLastPara="1" wrap="square" lIns="92025" tIns="45950" rIns="92025" bIns="45950" anchor="t" anchorCtr="0">
            <a:normAutofit/>
          </a:bodyPr>
          <a:lstStyle>
            <a:lvl1pPr marL="457200" lvl="0" indent="-882650" algn="l">
              <a:lnSpc>
                <a:spcPct val="90000"/>
              </a:lnSpc>
              <a:spcBef>
                <a:spcPts val="3100"/>
              </a:spcBef>
              <a:spcAft>
                <a:spcPts val="0"/>
              </a:spcAft>
              <a:buClr>
                <a:schemeClr val="dk1"/>
              </a:buClr>
              <a:buSzPts val="10300"/>
              <a:buChar char="•"/>
              <a:defRPr sz="10300"/>
            </a:lvl1pPr>
            <a:lvl2pPr marL="914400" lvl="1" indent="-812800" algn="l">
              <a:lnSpc>
                <a:spcPct val="90000"/>
              </a:lnSpc>
              <a:spcBef>
                <a:spcPts val="1500"/>
              </a:spcBef>
              <a:spcAft>
                <a:spcPts val="0"/>
              </a:spcAft>
              <a:buClr>
                <a:schemeClr val="dk1"/>
              </a:buClr>
              <a:buSzPts val="9200"/>
              <a:buChar char="•"/>
              <a:defRPr sz="9200"/>
            </a:lvl2pPr>
            <a:lvl3pPr marL="1371600" lvl="2" indent="-711200" algn="l">
              <a:lnSpc>
                <a:spcPct val="90000"/>
              </a:lnSpc>
              <a:spcBef>
                <a:spcPts val="1500"/>
              </a:spcBef>
              <a:spcAft>
                <a:spcPts val="0"/>
              </a:spcAft>
              <a:buClr>
                <a:schemeClr val="dk1"/>
              </a:buClr>
              <a:buSzPts val="7600"/>
              <a:buChar char="•"/>
              <a:defRPr sz="7600"/>
            </a:lvl3pPr>
            <a:lvl4pPr marL="1828800" lvl="3" indent="-641350" algn="l">
              <a:lnSpc>
                <a:spcPct val="90000"/>
              </a:lnSpc>
              <a:spcBef>
                <a:spcPts val="1500"/>
              </a:spcBef>
              <a:spcAft>
                <a:spcPts val="0"/>
              </a:spcAft>
              <a:buClr>
                <a:schemeClr val="dk1"/>
              </a:buClr>
              <a:buSzPts val="6500"/>
              <a:buChar char="•"/>
              <a:defRPr sz="6500"/>
            </a:lvl4pPr>
            <a:lvl5pPr marL="2286000" lvl="4" indent="-641350" algn="l">
              <a:lnSpc>
                <a:spcPct val="90000"/>
              </a:lnSpc>
              <a:spcBef>
                <a:spcPts val="1500"/>
              </a:spcBef>
              <a:spcAft>
                <a:spcPts val="0"/>
              </a:spcAft>
              <a:buClr>
                <a:schemeClr val="dk1"/>
              </a:buClr>
              <a:buSzPts val="6500"/>
              <a:buChar char="•"/>
              <a:defRPr sz="6500"/>
            </a:lvl5pPr>
            <a:lvl6pPr marL="2743200" lvl="5" indent="-641350" algn="l">
              <a:lnSpc>
                <a:spcPct val="90000"/>
              </a:lnSpc>
              <a:spcBef>
                <a:spcPts val="1500"/>
              </a:spcBef>
              <a:spcAft>
                <a:spcPts val="0"/>
              </a:spcAft>
              <a:buClr>
                <a:schemeClr val="dk1"/>
              </a:buClr>
              <a:buSzPts val="6500"/>
              <a:buChar char="•"/>
              <a:defRPr sz="6500"/>
            </a:lvl6pPr>
            <a:lvl7pPr marL="3200400" lvl="6" indent="-641350" algn="l">
              <a:lnSpc>
                <a:spcPct val="90000"/>
              </a:lnSpc>
              <a:spcBef>
                <a:spcPts val="1500"/>
              </a:spcBef>
              <a:spcAft>
                <a:spcPts val="0"/>
              </a:spcAft>
              <a:buClr>
                <a:schemeClr val="dk1"/>
              </a:buClr>
              <a:buSzPts val="6500"/>
              <a:buChar char="•"/>
              <a:defRPr sz="6500"/>
            </a:lvl7pPr>
            <a:lvl8pPr marL="3657600" lvl="7" indent="-641350" algn="l">
              <a:lnSpc>
                <a:spcPct val="90000"/>
              </a:lnSpc>
              <a:spcBef>
                <a:spcPts val="1500"/>
              </a:spcBef>
              <a:spcAft>
                <a:spcPts val="0"/>
              </a:spcAft>
              <a:buClr>
                <a:schemeClr val="dk1"/>
              </a:buClr>
              <a:buSzPts val="6500"/>
              <a:buChar char="•"/>
              <a:defRPr sz="6500"/>
            </a:lvl8pPr>
            <a:lvl9pPr marL="4114800" lvl="8" indent="-641350" algn="l">
              <a:lnSpc>
                <a:spcPct val="90000"/>
              </a:lnSpc>
              <a:spcBef>
                <a:spcPts val="1500"/>
              </a:spcBef>
              <a:spcAft>
                <a:spcPts val="0"/>
              </a:spcAft>
              <a:buClr>
                <a:schemeClr val="dk1"/>
              </a:buClr>
              <a:buSzPts val="6500"/>
              <a:buChar char="•"/>
              <a:defRPr sz="6500"/>
            </a:lvl9pPr>
          </a:lstStyle>
          <a:p>
            <a:endParaRPr/>
          </a:p>
        </p:txBody>
      </p:sp>
      <p:sp>
        <p:nvSpPr>
          <p:cNvPr id="102" name="Google Shape;102;p21"/>
          <p:cNvSpPr txBox="1">
            <a:spLocks noGrp="1"/>
          </p:cNvSpPr>
          <p:nvPr>
            <p:ph type="body" idx="2"/>
          </p:nvPr>
        </p:nvSpPr>
        <p:spPr>
          <a:xfrm>
            <a:off x="2267428" y="6583680"/>
            <a:ext cx="10617000" cy="12197100"/>
          </a:xfrm>
          <a:prstGeom prst="rect">
            <a:avLst/>
          </a:prstGeom>
          <a:noFill/>
          <a:ln>
            <a:noFill/>
          </a:ln>
        </p:spPr>
        <p:txBody>
          <a:bodyPr spcFirstLastPara="1" wrap="square" lIns="92025" tIns="45950" rIns="92025" bIns="45950" anchor="t" anchorCtr="0">
            <a:normAutofit/>
          </a:bodyPr>
          <a:lstStyle>
            <a:lvl1pPr marL="457200" lvl="0" indent="-228600" algn="l">
              <a:lnSpc>
                <a:spcPct val="90000"/>
              </a:lnSpc>
              <a:spcBef>
                <a:spcPts val="3100"/>
              </a:spcBef>
              <a:spcAft>
                <a:spcPts val="0"/>
              </a:spcAft>
              <a:buClr>
                <a:schemeClr val="dk1"/>
              </a:buClr>
              <a:buSzPts val="5000"/>
              <a:buNone/>
              <a:defRPr sz="5000"/>
            </a:lvl1pPr>
            <a:lvl2pPr marL="914400" lvl="1" indent="-228600" algn="l">
              <a:lnSpc>
                <a:spcPct val="90000"/>
              </a:lnSpc>
              <a:spcBef>
                <a:spcPts val="1500"/>
              </a:spcBef>
              <a:spcAft>
                <a:spcPts val="0"/>
              </a:spcAft>
              <a:buClr>
                <a:schemeClr val="dk1"/>
              </a:buClr>
              <a:buSzPts val="4600"/>
              <a:buNone/>
              <a:defRPr sz="4600"/>
            </a:lvl2pPr>
            <a:lvl3pPr marL="1371600" lvl="2" indent="-228600" algn="l">
              <a:lnSpc>
                <a:spcPct val="90000"/>
              </a:lnSpc>
              <a:spcBef>
                <a:spcPts val="1500"/>
              </a:spcBef>
              <a:spcAft>
                <a:spcPts val="0"/>
              </a:spcAft>
              <a:buClr>
                <a:schemeClr val="dk1"/>
              </a:buClr>
              <a:buSzPts val="3800"/>
              <a:buNone/>
              <a:defRPr sz="3800"/>
            </a:lvl3pPr>
            <a:lvl4pPr marL="1828800" lvl="3" indent="-228600" algn="l">
              <a:lnSpc>
                <a:spcPct val="90000"/>
              </a:lnSpc>
              <a:spcBef>
                <a:spcPts val="1500"/>
              </a:spcBef>
              <a:spcAft>
                <a:spcPts val="0"/>
              </a:spcAft>
              <a:buClr>
                <a:schemeClr val="dk1"/>
              </a:buClr>
              <a:buSzPts val="3100"/>
              <a:buNone/>
              <a:defRPr sz="3100"/>
            </a:lvl4pPr>
            <a:lvl5pPr marL="2286000" lvl="4" indent="-228600" algn="l">
              <a:lnSpc>
                <a:spcPct val="90000"/>
              </a:lnSpc>
              <a:spcBef>
                <a:spcPts val="1500"/>
              </a:spcBef>
              <a:spcAft>
                <a:spcPts val="0"/>
              </a:spcAft>
              <a:buClr>
                <a:schemeClr val="dk1"/>
              </a:buClr>
              <a:buSzPts val="3100"/>
              <a:buNone/>
              <a:defRPr sz="3100"/>
            </a:lvl5pPr>
            <a:lvl6pPr marL="2743200" lvl="5" indent="-228600" algn="l">
              <a:lnSpc>
                <a:spcPct val="90000"/>
              </a:lnSpc>
              <a:spcBef>
                <a:spcPts val="1500"/>
              </a:spcBef>
              <a:spcAft>
                <a:spcPts val="0"/>
              </a:spcAft>
              <a:buClr>
                <a:schemeClr val="dk1"/>
              </a:buClr>
              <a:buSzPts val="3100"/>
              <a:buNone/>
              <a:defRPr sz="3100"/>
            </a:lvl6pPr>
            <a:lvl7pPr marL="3200400" lvl="6" indent="-228600" algn="l">
              <a:lnSpc>
                <a:spcPct val="90000"/>
              </a:lnSpc>
              <a:spcBef>
                <a:spcPts val="1500"/>
              </a:spcBef>
              <a:spcAft>
                <a:spcPts val="0"/>
              </a:spcAft>
              <a:buClr>
                <a:schemeClr val="dk1"/>
              </a:buClr>
              <a:buSzPts val="3100"/>
              <a:buNone/>
              <a:defRPr sz="3100"/>
            </a:lvl7pPr>
            <a:lvl8pPr marL="3657600" lvl="7" indent="-228600" algn="l">
              <a:lnSpc>
                <a:spcPct val="90000"/>
              </a:lnSpc>
              <a:spcBef>
                <a:spcPts val="1500"/>
              </a:spcBef>
              <a:spcAft>
                <a:spcPts val="0"/>
              </a:spcAft>
              <a:buClr>
                <a:schemeClr val="dk1"/>
              </a:buClr>
              <a:buSzPts val="3100"/>
              <a:buNone/>
              <a:defRPr sz="3100"/>
            </a:lvl8pPr>
            <a:lvl9pPr marL="4114800" lvl="8" indent="-228600" algn="l">
              <a:lnSpc>
                <a:spcPct val="90000"/>
              </a:lnSpc>
              <a:spcBef>
                <a:spcPts val="1500"/>
              </a:spcBef>
              <a:spcAft>
                <a:spcPts val="0"/>
              </a:spcAft>
              <a:buClr>
                <a:schemeClr val="dk1"/>
              </a:buClr>
              <a:buSzPts val="3100"/>
              <a:buNone/>
              <a:defRPr sz="3100"/>
            </a:lvl9pPr>
          </a:lstStyle>
          <a:p>
            <a:endParaRPr/>
          </a:p>
        </p:txBody>
      </p:sp>
      <p:sp>
        <p:nvSpPr>
          <p:cNvPr id="103" name="Google Shape;103;p21"/>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04" name="Google Shape;104;p21"/>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05" name="Google Shape;105;p21"/>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9176960"/>
            <a:ext cx="30674100" cy="3591600"/>
          </a:xfrm>
          <a:prstGeom prst="rect">
            <a:avLst/>
          </a:prstGeom>
        </p:spPr>
        <p:txBody>
          <a:bodyPr spcFirstLastPara="1" wrap="square" lIns="349450" tIns="349450" rIns="349450" bIns="349450" anchor="ctr" anchorCtr="0">
            <a:normAutofit/>
          </a:bodyPr>
          <a:lstStyle>
            <a:lvl1pPr lvl="0" algn="ctr">
              <a:spcBef>
                <a:spcPts val="0"/>
              </a:spcBef>
              <a:spcAft>
                <a:spcPts val="0"/>
              </a:spcAft>
              <a:buSzPts val="13800"/>
              <a:buNone/>
              <a:defRPr sz="13800"/>
            </a:lvl1pPr>
            <a:lvl2pPr lvl="1" algn="ctr">
              <a:spcBef>
                <a:spcPts val="0"/>
              </a:spcBef>
              <a:spcAft>
                <a:spcPts val="0"/>
              </a:spcAft>
              <a:buSzPts val="13800"/>
              <a:buNone/>
              <a:defRPr sz="13800"/>
            </a:lvl2pPr>
            <a:lvl3pPr lvl="2" algn="ctr">
              <a:spcBef>
                <a:spcPts val="0"/>
              </a:spcBef>
              <a:spcAft>
                <a:spcPts val="0"/>
              </a:spcAft>
              <a:buSzPts val="13800"/>
              <a:buNone/>
              <a:defRPr sz="13800"/>
            </a:lvl3pPr>
            <a:lvl4pPr lvl="3" algn="ctr">
              <a:spcBef>
                <a:spcPts val="0"/>
              </a:spcBef>
              <a:spcAft>
                <a:spcPts val="0"/>
              </a:spcAft>
              <a:buSzPts val="13800"/>
              <a:buNone/>
              <a:defRPr sz="13800"/>
            </a:lvl4pPr>
            <a:lvl5pPr lvl="4" algn="ctr">
              <a:spcBef>
                <a:spcPts val="0"/>
              </a:spcBef>
              <a:spcAft>
                <a:spcPts val="0"/>
              </a:spcAft>
              <a:buSzPts val="13800"/>
              <a:buNone/>
              <a:defRPr sz="13800"/>
            </a:lvl5pPr>
            <a:lvl6pPr lvl="5" algn="ctr">
              <a:spcBef>
                <a:spcPts val="0"/>
              </a:spcBef>
              <a:spcAft>
                <a:spcPts val="0"/>
              </a:spcAft>
              <a:buSzPts val="13800"/>
              <a:buNone/>
              <a:defRPr sz="13800"/>
            </a:lvl6pPr>
            <a:lvl7pPr lvl="6" algn="ctr">
              <a:spcBef>
                <a:spcPts val="0"/>
              </a:spcBef>
              <a:spcAft>
                <a:spcPts val="0"/>
              </a:spcAft>
              <a:buSzPts val="13800"/>
              <a:buNone/>
              <a:defRPr sz="13800"/>
            </a:lvl7pPr>
            <a:lvl8pPr lvl="7" algn="ctr">
              <a:spcBef>
                <a:spcPts val="0"/>
              </a:spcBef>
              <a:spcAft>
                <a:spcPts val="0"/>
              </a:spcAft>
              <a:buSzPts val="13800"/>
              <a:buNone/>
              <a:defRPr sz="13800"/>
            </a:lvl8pPr>
            <a:lvl9pPr lvl="8" algn="ctr">
              <a:spcBef>
                <a:spcPts val="0"/>
              </a:spcBef>
              <a:spcAft>
                <a:spcPts val="0"/>
              </a:spcAft>
              <a:buSzPts val="13800"/>
              <a:buNone/>
              <a:defRPr sz="13800"/>
            </a:lvl9pPr>
          </a:lstStyle>
          <a:p>
            <a:endParaRPr/>
          </a:p>
        </p:txBody>
      </p:sp>
      <p:sp>
        <p:nvSpPr>
          <p:cNvPr id="15" name="Google Shape;15;p3"/>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2267428" y="1463040"/>
            <a:ext cx="10617000" cy="5120700"/>
          </a:xfrm>
          <a:prstGeom prst="rect">
            <a:avLst/>
          </a:prstGeom>
          <a:noFill/>
          <a:ln>
            <a:noFill/>
          </a:ln>
        </p:spPr>
        <p:txBody>
          <a:bodyPr spcFirstLastPara="1" wrap="square" lIns="92025" tIns="45950" rIns="92025" bIns="45950" anchor="b" anchorCtr="0">
            <a:normAutofit/>
          </a:bodyPr>
          <a:lstStyle>
            <a:lvl1pPr lvl="0" algn="l">
              <a:lnSpc>
                <a:spcPct val="90000"/>
              </a:lnSpc>
              <a:spcBef>
                <a:spcPts val="0"/>
              </a:spcBef>
              <a:spcAft>
                <a:spcPts val="0"/>
              </a:spcAft>
              <a:buClr>
                <a:schemeClr val="dk1"/>
              </a:buClr>
              <a:buSzPts val="10300"/>
              <a:buFont typeface="Calibri"/>
              <a:buNone/>
              <a:defRPr sz="103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08" name="Google Shape;108;p22"/>
          <p:cNvSpPr>
            <a:spLocks noGrp="1"/>
          </p:cNvSpPr>
          <p:nvPr>
            <p:ph type="pic" idx="2"/>
          </p:nvPr>
        </p:nvSpPr>
        <p:spPr>
          <a:xfrm>
            <a:off x="13994608" y="3159765"/>
            <a:ext cx="16665000" cy="15595500"/>
          </a:xfrm>
          <a:prstGeom prst="rect">
            <a:avLst/>
          </a:prstGeom>
          <a:noFill/>
          <a:ln>
            <a:noFill/>
          </a:ln>
        </p:spPr>
      </p:sp>
      <p:sp>
        <p:nvSpPr>
          <p:cNvPr id="109" name="Google Shape;109;p22"/>
          <p:cNvSpPr txBox="1">
            <a:spLocks noGrp="1"/>
          </p:cNvSpPr>
          <p:nvPr>
            <p:ph type="body" idx="1"/>
          </p:nvPr>
        </p:nvSpPr>
        <p:spPr>
          <a:xfrm>
            <a:off x="2267428" y="6583680"/>
            <a:ext cx="10617000" cy="12197100"/>
          </a:xfrm>
          <a:prstGeom prst="rect">
            <a:avLst/>
          </a:prstGeom>
          <a:noFill/>
          <a:ln>
            <a:noFill/>
          </a:ln>
        </p:spPr>
        <p:txBody>
          <a:bodyPr spcFirstLastPara="1" wrap="square" lIns="92025" tIns="45950" rIns="92025" bIns="45950" anchor="t" anchorCtr="0">
            <a:normAutofit/>
          </a:bodyPr>
          <a:lstStyle>
            <a:lvl1pPr marL="457200" lvl="0" indent="-228600" algn="l">
              <a:lnSpc>
                <a:spcPct val="90000"/>
              </a:lnSpc>
              <a:spcBef>
                <a:spcPts val="3100"/>
              </a:spcBef>
              <a:spcAft>
                <a:spcPts val="0"/>
              </a:spcAft>
              <a:buClr>
                <a:schemeClr val="dk1"/>
              </a:buClr>
              <a:buSzPts val="5000"/>
              <a:buNone/>
              <a:defRPr sz="5000"/>
            </a:lvl1pPr>
            <a:lvl2pPr marL="914400" lvl="1" indent="-228600" algn="l">
              <a:lnSpc>
                <a:spcPct val="90000"/>
              </a:lnSpc>
              <a:spcBef>
                <a:spcPts val="1500"/>
              </a:spcBef>
              <a:spcAft>
                <a:spcPts val="0"/>
              </a:spcAft>
              <a:buClr>
                <a:schemeClr val="dk1"/>
              </a:buClr>
              <a:buSzPts val="4600"/>
              <a:buNone/>
              <a:defRPr sz="4600"/>
            </a:lvl2pPr>
            <a:lvl3pPr marL="1371600" lvl="2" indent="-228600" algn="l">
              <a:lnSpc>
                <a:spcPct val="90000"/>
              </a:lnSpc>
              <a:spcBef>
                <a:spcPts val="1500"/>
              </a:spcBef>
              <a:spcAft>
                <a:spcPts val="0"/>
              </a:spcAft>
              <a:buClr>
                <a:schemeClr val="dk1"/>
              </a:buClr>
              <a:buSzPts val="3800"/>
              <a:buNone/>
              <a:defRPr sz="3800"/>
            </a:lvl3pPr>
            <a:lvl4pPr marL="1828800" lvl="3" indent="-228600" algn="l">
              <a:lnSpc>
                <a:spcPct val="90000"/>
              </a:lnSpc>
              <a:spcBef>
                <a:spcPts val="1500"/>
              </a:spcBef>
              <a:spcAft>
                <a:spcPts val="0"/>
              </a:spcAft>
              <a:buClr>
                <a:schemeClr val="dk1"/>
              </a:buClr>
              <a:buSzPts val="3100"/>
              <a:buNone/>
              <a:defRPr sz="3100"/>
            </a:lvl4pPr>
            <a:lvl5pPr marL="2286000" lvl="4" indent="-228600" algn="l">
              <a:lnSpc>
                <a:spcPct val="90000"/>
              </a:lnSpc>
              <a:spcBef>
                <a:spcPts val="1500"/>
              </a:spcBef>
              <a:spcAft>
                <a:spcPts val="0"/>
              </a:spcAft>
              <a:buClr>
                <a:schemeClr val="dk1"/>
              </a:buClr>
              <a:buSzPts val="3100"/>
              <a:buNone/>
              <a:defRPr sz="3100"/>
            </a:lvl5pPr>
            <a:lvl6pPr marL="2743200" lvl="5" indent="-228600" algn="l">
              <a:lnSpc>
                <a:spcPct val="90000"/>
              </a:lnSpc>
              <a:spcBef>
                <a:spcPts val="1500"/>
              </a:spcBef>
              <a:spcAft>
                <a:spcPts val="0"/>
              </a:spcAft>
              <a:buClr>
                <a:schemeClr val="dk1"/>
              </a:buClr>
              <a:buSzPts val="3100"/>
              <a:buNone/>
              <a:defRPr sz="3100"/>
            </a:lvl6pPr>
            <a:lvl7pPr marL="3200400" lvl="6" indent="-228600" algn="l">
              <a:lnSpc>
                <a:spcPct val="90000"/>
              </a:lnSpc>
              <a:spcBef>
                <a:spcPts val="1500"/>
              </a:spcBef>
              <a:spcAft>
                <a:spcPts val="0"/>
              </a:spcAft>
              <a:buClr>
                <a:schemeClr val="dk1"/>
              </a:buClr>
              <a:buSzPts val="3100"/>
              <a:buNone/>
              <a:defRPr sz="3100"/>
            </a:lvl7pPr>
            <a:lvl8pPr marL="3657600" lvl="7" indent="-228600" algn="l">
              <a:lnSpc>
                <a:spcPct val="90000"/>
              </a:lnSpc>
              <a:spcBef>
                <a:spcPts val="1500"/>
              </a:spcBef>
              <a:spcAft>
                <a:spcPts val="0"/>
              </a:spcAft>
              <a:buClr>
                <a:schemeClr val="dk1"/>
              </a:buClr>
              <a:buSzPts val="3100"/>
              <a:buNone/>
              <a:defRPr sz="3100"/>
            </a:lvl8pPr>
            <a:lvl9pPr marL="4114800" lvl="8" indent="-228600" algn="l">
              <a:lnSpc>
                <a:spcPct val="90000"/>
              </a:lnSpc>
              <a:spcBef>
                <a:spcPts val="1500"/>
              </a:spcBef>
              <a:spcAft>
                <a:spcPts val="0"/>
              </a:spcAft>
              <a:buClr>
                <a:schemeClr val="dk1"/>
              </a:buClr>
              <a:buSzPts val="3100"/>
              <a:buNone/>
              <a:defRPr sz="3100"/>
            </a:lvl9pPr>
          </a:lstStyle>
          <a:p>
            <a:endParaRPr/>
          </a:p>
        </p:txBody>
      </p:sp>
      <p:sp>
        <p:nvSpPr>
          <p:cNvPr id="110" name="Google Shape;110;p22"/>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1" name="Google Shape;111;p22"/>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2" name="Google Shape;112;p22"/>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63140" y="1168405"/>
            <a:ext cx="28392000" cy="4241700"/>
          </a:xfrm>
          <a:prstGeom prst="rect">
            <a:avLst/>
          </a:prstGeom>
          <a:noFill/>
          <a:ln>
            <a:noFill/>
          </a:ln>
        </p:spPr>
        <p:txBody>
          <a:bodyPr spcFirstLastPara="1" wrap="square" lIns="92025" tIns="45950" rIns="92025" bIns="4595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15" name="Google Shape;115;p23"/>
          <p:cNvSpPr txBox="1">
            <a:spLocks noGrp="1"/>
          </p:cNvSpPr>
          <p:nvPr>
            <p:ph type="body" idx="1"/>
          </p:nvPr>
        </p:nvSpPr>
        <p:spPr>
          <a:xfrm rot="5400000">
            <a:off x="9497159" y="-1391900"/>
            <a:ext cx="13924200" cy="283920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116" name="Google Shape;116;p23"/>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7" name="Google Shape;117;p23"/>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18" name="Google Shape;118;p23"/>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17807313" y="6918350"/>
            <a:ext cx="18597900" cy="7098000"/>
          </a:xfrm>
          <a:prstGeom prst="rect">
            <a:avLst/>
          </a:prstGeom>
          <a:noFill/>
          <a:ln>
            <a:noFill/>
          </a:ln>
        </p:spPr>
        <p:txBody>
          <a:bodyPr spcFirstLastPara="1" wrap="square" lIns="92025" tIns="45950" rIns="92025" bIns="45950" anchor="ctr" anchorCtr="0">
            <a:normAutofit/>
          </a:bodyPr>
          <a:lstStyle>
            <a:lvl1pPr lvl="0" algn="l">
              <a:lnSpc>
                <a:spcPct val="90000"/>
              </a:lnSpc>
              <a:spcBef>
                <a:spcPts val="0"/>
              </a:spcBef>
              <a:spcAft>
                <a:spcPts val="0"/>
              </a:spcAft>
              <a:buClr>
                <a:schemeClr val="dk1"/>
              </a:buClr>
              <a:buSzPts val="19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21" name="Google Shape;121;p24"/>
          <p:cNvSpPr txBox="1">
            <a:spLocks noGrp="1"/>
          </p:cNvSpPr>
          <p:nvPr>
            <p:ph type="body" idx="1"/>
          </p:nvPr>
        </p:nvSpPr>
        <p:spPr>
          <a:xfrm rot="5400000">
            <a:off x="3405452" y="26000"/>
            <a:ext cx="18597900" cy="20882700"/>
          </a:xfrm>
          <a:prstGeom prst="rect">
            <a:avLst/>
          </a:prstGeom>
          <a:noFill/>
          <a:ln>
            <a:noFill/>
          </a:ln>
        </p:spPr>
        <p:txBody>
          <a:bodyPr spcFirstLastPara="1" wrap="square" lIns="92025" tIns="45950" rIns="92025" bIns="45950" anchor="t" anchorCtr="0">
            <a:normAutofit/>
          </a:bodyPr>
          <a:lstStyle>
            <a:lvl1pPr marL="457200" lvl="0" indent="-349250" algn="l">
              <a:lnSpc>
                <a:spcPct val="90000"/>
              </a:lnSpc>
              <a:spcBef>
                <a:spcPts val="3100"/>
              </a:spcBef>
              <a:spcAft>
                <a:spcPts val="0"/>
              </a:spcAft>
              <a:buClr>
                <a:schemeClr val="dk1"/>
              </a:buClr>
              <a:buSzPts val="1900"/>
              <a:buChar char="•"/>
              <a:defRPr/>
            </a:lvl1pPr>
            <a:lvl2pPr marL="914400" lvl="1" indent="-349250" algn="l">
              <a:lnSpc>
                <a:spcPct val="90000"/>
              </a:lnSpc>
              <a:spcBef>
                <a:spcPts val="1500"/>
              </a:spcBef>
              <a:spcAft>
                <a:spcPts val="0"/>
              </a:spcAft>
              <a:buClr>
                <a:schemeClr val="dk1"/>
              </a:buClr>
              <a:buSzPts val="1900"/>
              <a:buChar char="•"/>
              <a:defRPr/>
            </a:lvl2pPr>
            <a:lvl3pPr marL="1371600" lvl="2" indent="-349250" algn="l">
              <a:lnSpc>
                <a:spcPct val="90000"/>
              </a:lnSpc>
              <a:spcBef>
                <a:spcPts val="1500"/>
              </a:spcBef>
              <a:spcAft>
                <a:spcPts val="0"/>
              </a:spcAft>
              <a:buClr>
                <a:schemeClr val="dk1"/>
              </a:buClr>
              <a:buSzPts val="1900"/>
              <a:buChar char="•"/>
              <a:defRPr/>
            </a:lvl3pPr>
            <a:lvl4pPr marL="1828800" lvl="3" indent="-349250" algn="l">
              <a:lnSpc>
                <a:spcPct val="90000"/>
              </a:lnSpc>
              <a:spcBef>
                <a:spcPts val="1500"/>
              </a:spcBef>
              <a:spcAft>
                <a:spcPts val="0"/>
              </a:spcAft>
              <a:buClr>
                <a:schemeClr val="dk1"/>
              </a:buClr>
              <a:buSzPts val="1900"/>
              <a:buChar char="•"/>
              <a:defRPr/>
            </a:lvl4pPr>
            <a:lvl5pPr marL="2286000" lvl="4" indent="-349250" algn="l">
              <a:lnSpc>
                <a:spcPct val="90000"/>
              </a:lnSpc>
              <a:spcBef>
                <a:spcPts val="1500"/>
              </a:spcBef>
              <a:spcAft>
                <a:spcPts val="0"/>
              </a:spcAft>
              <a:buClr>
                <a:schemeClr val="dk1"/>
              </a:buClr>
              <a:buSzPts val="1900"/>
              <a:buChar char="•"/>
              <a:defRPr/>
            </a:lvl5pPr>
            <a:lvl6pPr marL="2743200" lvl="5" indent="-349250" algn="l">
              <a:lnSpc>
                <a:spcPct val="90000"/>
              </a:lnSpc>
              <a:spcBef>
                <a:spcPts val="1500"/>
              </a:spcBef>
              <a:spcAft>
                <a:spcPts val="0"/>
              </a:spcAft>
              <a:buClr>
                <a:schemeClr val="dk1"/>
              </a:buClr>
              <a:buSzPts val="1900"/>
              <a:buChar char="•"/>
              <a:defRPr/>
            </a:lvl6pPr>
            <a:lvl7pPr marL="3200400" lvl="6" indent="-349250" algn="l">
              <a:lnSpc>
                <a:spcPct val="90000"/>
              </a:lnSpc>
              <a:spcBef>
                <a:spcPts val="1500"/>
              </a:spcBef>
              <a:spcAft>
                <a:spcPts val="0"/>
              </a:spcAft>
              <a:buClr>
                <a:schemeClr val="dk1"/>
              </a:buClr>
              <a:buSzPts val="1900"/>
              <a:buChar char="•"/>
              <a:defRPr/>
            </a:lvl7pPr>
            <a:lvl8pPr marL="3657600" lvl="7" indent="-349250" algn="l">
              <a:lnSpc>
                <a:spcPct val="90000"/>
              </a:lnSpc>
              <a:spcBef>
                <a:spcPts val="1500"/>
              </a:spcBef>
              <a:spcAft>
                <a:spcPts val="0"/>
              </a:spcAft>
              <a:buClr>
                <a:schemeClr val="dk1"/>
              </a:buClr>
              <a:buSzPts val="1900"/>
              <a:buChar char="•"/>
              <a:defRPr/>
            </a:lvl8pPr>
            <a:lvl9pPr marL="4114800" lvl="8" indent="-349250" algn="l">
              <a:lnSpc>
                <a:spcPct val="90000"/>
              </a:lnSpc>
              <a:spcBef>
                <a:spcPts val="1500"/>
              </a:spcBef>
              <a:spcAft>
                <a:spcPts val="0"/>
              </a:spcAft>
              <a:buClr>
                <a:schemeClr val="dk1"/>
              </a:buClr>
              <a:buSzPts val="1900"/>
              <a:buChar char="•"/>
              <a:defRPr/>
            </a:lvl9pPr>
          </a:lstStyle>
          <a:p>
            <a:endParaRPr/>
          </a:p>
        </p:txBody>
      </p:sp>
      <p:sp>
        <p:nvSpPr>
          <p:cNvPr id="122" name="Google Shape;122;p24"/>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lvl="0" algn="l">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23" name="Google Shape;123;p24"/>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lvl="0" algn="ctr">
              <a:spcBef>
                <a:spcPts val="0"/>
              </a:spcBef>
              <a:spcAft>
                <a:spcPts val="0"/>
              </a:spcAft>
              <a:buSzPts val="1500"/>
              <a:buNone/>
              <a:defRPr/>
            </a:lvl1pPr>
            <a:lvl2pPr lvl="1" algn="l">
              <a:spcBef>
                <a:spcPts val="0"/>
              </a:spcBef>
              <a:spcAft>
                <a:spcPts val="0"/>
              </a:spcAft>
              <a:buSzPts val="1500"/>
              <a:buNone/>
              <a:defRPr/>
            </a:lvl2pPr>
            <a:lvl3pPr lvl="2" algn="l">
              <a:spcBef>
                <a:spcPts val="0"/>
              </a:spcBef>
              <a:spcAft>
                <a:spcPts val="0"/>
              </a:spcAft>
              <a:buSzPts val="1500"/>
              <a:buNone/>
              <a:defRPr/>
            </a:lvl3pPr>
            <a:lvl4pPr lvl="3" algn="l">
              <a:spcBef>
                <a:spcPts val="0"/>
              </a:spcBef>
              <a:spcAft>
                <a:spcPts val="0"/>
              </a:spcAft>
              <a:buSzPts val="1500"/>
              <a:buNone/>
              <a:defRPr/>
            </a:lvl4pPr>
            <a:lvl5pPr lvl="4" algn="l">
              <a:spcBef>
                <a:spcPts val="0"/>
              </a:spcBef>
              <a:spcAft>
                <a:spcPts val="0"/>
              </a:spcAft>
              <a:buSzPts val="1500"/>
              <a:buNone/>
              <a:defRPr/>
            </a:lvl5pPr>
            <a:lvl6pPr lvl="5" algn="l">
              <a:spcBef>
                <a:spcPts val="0"/>
              </a:spcBef>
              <a:spcAft>
                <a:spcPts val="0"/>
              </a:spcAft>
              <a:buSzPts val="1500"/>
              <a:buNone/>
              <a:defRPr/>
            </a:lvl6pPr>
            <a:lvl7pPr lvl="6" algn="l">
              <a:spcBef>
                <a:spcPts val="0"/>
              </a:spcBef>
              <a:spcAft>
                <a:spcPts val="0"/>
              </a:spcAft>
              <a:buSzPts val="1500"/>
              <a:buNone/>
              <a:defRPr/>
            </a:lvl7pPr>
            <a:lvl8pPr lvl="7" algn="l">
              <a:spcBef>
                <a:spcPts val="0"/>
              </a:spcBef>
              <a:spcAft>
                <a:spcPts val="0"/>
              </a:spcAft>
              <a:buSzPts val="1500"/>
              <a:buNone/>
              <a:defRPr/>
            </a:lvl8pPr>
            <a:lvl9pPr lvl="8" algn="l">
              <a:spcBef>
                <a:spcPts val="0"/>
              </a:spcBef>
              <a:spcAft>
                <a:spcPts val="0"/>
              </a:spcAft>
              <a:buSzPts val="1500"/>
              <a:buNone/>
              <a:defRPr/>
            </a:lvl9pPr>
          </a:lstStyle>
          <a:p>
            <a:endParaRPr/>
          </a:p>
        </p:txBody>
      </p:sp>
      <p:sp>
        <p:nvSpPr>
          <p:cNvPr id="124" name="Google Shape;124;p24"/>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1898773"/>
            <a:ext cx="30674100" cy="2443500"/>
          </a:xfrm>
          <a:prstGeom prst="rect">
            <a:avLst/>
          </a:prstGeom>
        </p:spPr>
        <p:txBody>
          <a:bodyPr spcFirstLastPara="1" wrap="square" lIns="349450" tIns="349450" rIns="349450" bIns="349450" anchor="t" anchorCtr="0">
            <a:normAutofit/>
          </a:bodyPr>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18" name="Google Shape;18;p4"/>
          <p:cNvSpPr txBox="1">
            <a:spLocks noGrp="1"/>
          </p:cNvSpPr>
          <p:nvPr>
            <p:ph type="body" idx="1"/>
          </p:nvPr>
        </p:nvSpPr>
        <p:spPr>
          <a:xfrm>
            <a:off x="1122120" y="4917227"/>
            <a:ext cx="30674100" cy="14576700"/>
          </a:xfrm>
          <a:prstGeom prst="rect">
            <a:avLst/>
          </a:prstGeom>
        </p:spPr>
        <p:txBody>
          <a:bodyPr spcFirstLastPara="1" wrap="square" lIns="349450" tIns="349450" rIns="349450" bIns="349450" anchor="t" anchorCtr="0">
            <a:normAutofit/>
          </a:bodyPr>
          <a:lstStyle>
            <a:lvl1pPr marL="457200" lvl="0" indent="-666750">
              <a:spcBef>
                <a:spcPts val="0"/>
              </a:spcBef>
              <a:spcAft>
                <a:spcPts val="0"/>
              </a:spcAft>
              <a:buSzPts val="6900"/>
              <a:buChar char="●"/>
              <a:defRPr/>
            </a:lvl1pPr>
            <a:lvl2pPr marL="914400" lvl="1" indent="-571500">
              <a:spcBef>
                <a:spcPts val="0"/>
              </a:spcBef>
              <a:spcAft>
                <a:spcPts val="0"/>
              </a:spcAft>
              <a:buSzPts val="5400"/>
              <a:buChar char="○"/>
              <a:defRPr/>
            </a:lvl2pPr>
            <a:lvl3pPr marL="1371600" lvl="2" indent="-571500">
              <a:spcBef>
                <a:spcPts val="0"/>
              </a:spcBef>
              <a:spcAft>
                <a:spcPts val="0"/>
              </a:spcAft>
              <a:buSzPts val="5400"/>
              <a:buChar char="■"/>
              <a:defRPr/>
            </a:lvl3pPr>
            <a:lvl4pPr marL="1828800" lvl="3" indent="-571500">
              <a:spcBef>
                <a:spcPts val="0"/>
              </a:spcBef>
              <a:spcAft>
                <a:spcPts val="0"/>
              </a:spcAft>
              <a:buSzPts val="5400"/>
              <a:buChar char="●"/>
              <a:defRPr/>
            </a:lvl4pPr>
            <a:lvl5pPr marL="2286000" lvl="4" indent="-571500">
              <a:spcBef>
                <a:spcPts val="0"/>
              </a:spcBef>
              <a:spcAft>
                <a:spcPts val="0"/>
              </a:spcAft>
              <a:buSzPts val="5400"/>
              <a:buChar char="○"/>
              <a:defRPr/>
            </a:lvl5pPr>
            <a:lvl6pPr marL="2743200" lvl="5" indent="-571500">
              <a:spcBef>
                <a:spcPts val="0"/>
              </a:spcBef>
              <a:spcAft>
                <a:spcPts val="0"/>
              </a:spcAft>
              <a:buSzPts val="5400"/>
              <a:buChar char="■"/>
              <a:defRPr/>
            </a:lvl6pPr>
            <a:lvl7pPr marL="3200400" lvl="6" indent="-571500">
              <a:spcBef>
                <a:spcPts val="0"/>
              </a:spcBef>
              <a:spcAft>
                <a:spcPts val="0"/>
              </a:spcAft>
              <a:buSzPts val="5400"/>
              <a:buChar char="●"/>
              <a:defRPr/>
            </a:lvl7pPr>
            <a:lvl8pPr marL="3657600" lvl="7" indent="-571500">
              <a:spcBef>
                <a:spcPts val="0"/>
              </a:spcBef>
              <a:spcAft>
                <a:spcPts val="0"/>
              </a:spcAft>
              <a:buSzPts val="5400"/>
              <a:buChar char="○"/>
              <a:defRPr/>
            </a:lvl8pPr>
            <a:lvl9pPr marL="4114800" lvl="8" indent="-571500">
              <a:spcBef>
                <a:spcPts val="0"/>
              </a:spcBef>
              <a:spcAft>
                <a:spcPts val="0"/>
              </a:spcAft>
              <a:buSzPts val="5400"/>
              <a:buChar char="■"/>
              <a:defRPr/>
            </a:lvl9pPr>
          </a:lstStyle>
          <a:p>
            <a:endParaRPr/>
          </a:p>
        </p:txBody>
      </p:sp>
      <p:sp>
        <p:nvSpPr>
          <p:cNvPr id="19" name="Google Shape;19;p4"/>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1898773"/>
            <a:ext cx="30674100" cy="2443500"/>
          </a:xfrm>
          <a:prstGeom prst="rect">
            <a:avLst/>
          </a:prstGeom>
        </p:spPr>
        <p:txBody>
          <a:bodyPr spcFirstLastPara="1" wrap="square" lIns="349450" tIns="349450" rIns="349450" bIns="349450" anchor="t" anchorCtr="0">
            <a:normAutofit/>
          </a:bodyPr>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2" name="Google Shape;22;p5"/>
          <p:cNvSpPr txBox="1">
            <a:spLocks noGrp="1"/>
          </p:cNvSpPr>
          <p:nvPr>
            <p:ph type="body" idx="1"/>
          </p:nvPr>
        </p:nvSpPr>
        <p:spPr>
          <a:xfrm>
            <a:off x="1122120" y="4917227"/>
            <a:ext cx="14399700" cy="14576700"/>
          </a:xfrm>
          <a:prstGeom prst="rect">
            <a:avLst/>
          </a:prstGeom>
        </p:spPr>
        <p:txBody>
          <a:bodyPr spcFirstLastPara="1" wrap="square" lIns="349450" tIns="349450" rIns="349450" bIns="349450" anchor="t" anchorCtr="0">
            <a:normAutofit/>
          </a:bodyPr>
          <a:lstStyle>
            <a:lvl1pPr marL="457200" lvl="0" indent="-571500">
              <a:spcBef>
                <a:spcPts val="0"/>
              </a:spcBef>
              <a:spcAft>
                <a:spcPts val="0"/>
              </a:spcAft>
              <a:buSzPts val="5400"/>
              <a:buChar char="●"/>
              <a:defRPr sz="5400"/>
            </a:lvl1pPr>
            <a:lvl2pPr marL="914400" lvl="1" indent="-520700">
              <a:spcBef>
                <a:spcPts val="0"/>
              </a:spcBef>
              <a:spcAft>
                <a:spcPts val="0"/>
              </a:spcAft>
              <a:buSzPts val="4600"/>
              <a:buChar char="○"/>
              <a:defRPr sz="4600"/>
            </a:lvl2pPr>
            <a:lvl3pPr marL="1371600" lvl="2" indent="-520700">
              <a:spcBef>
                <a:spcPts val="0"/>
              </a:spcBef>
              <a:spcAft>
                <a:spcPts val="0"/>
              </a:spcAft>
              <a:buSzPts val="4600"/>
              <a:buChar char="■"/>
              <a:defRPr sz="4600"/>
            </a:lvl3pPr>
            <a:lvl4pPr marL="1828800" lvl="3" indent="-520700">
              <a:spcBef>
                <a:spcPts val="0"/>
              </a:spcBef>
              <a:spcAft>
                <a:spcPts val="0"/>
              </a:spcAft>
              <a:buSzPts val="4600"/>
              <a:buChar char="●"/>
              <a:defRPr sz="4600"/>
            </a:lvl4pPr>
            <a:lvl5pPr marL="2286000" lvl="4" indent="-520700">
              <a:spcBef>
                <a:spcPts val="0"/>
              </a:spcBef>
              <a:spcAft>
                <a:spcPts val="0"/>
              </a:spcAft>
              <a:buSzPts val="4600"/>
              <a:buChar char="○"/>
              <a:defRPr sz="4600"/>
            </a:lvl5pPr>
            <a:lvl6pPr marL="2743200" lvl="5" indent="-520700">
              <a:spcBef>
                <a:spcPts val="0"/>
              </a:spcBef>
              <a:spcAft>
                <a:spcPts val="0"/>
              </a:spcAft>
              <a:buSzPts val="4600"/>
              <a:buChar char="■"/>
              <a:defRPr sz="4600"/>
            </a:lvl6pPr>
            <a:lvl7pPr marL="3200400" lvl="6" indent="-520700">
              <a:spcBef>
                <a:spcPts val="0"/>
              </a:spcBef>
              <a:spcAft>
                <a:spcPts val="0"/>
              </a:spcAft>
              <a:buSzPts val="4600"/>
              <a:buChar char="●"/>
              <a:defRPr sz="4600"/>
            </a:lvl7pPr>
            <a:lvl8pPr marL="3657600" lvl="7" indent="-520700">
              <a:spcBef>
                <a:spcPts val="0"/>
              </a:spcBef>
              <a:spcAft>
                <a:spcPts val="0"/>
              </a:spcAft>
              <a:buSzPts val="4600"/>
              <a:buChar char="○"/>
              <a:defRPr sz="4600"/>
            </a:lvl8pPr>
            <a:lvl9pPr marL="4114800" lvl="8" indent="-520700">
              <a:spcBef>
                <a:spcPts val="0"/>
              </a:spcBef>
              <a:spcAft>
                <a:spcPts val="0"/>
              </a:spcAft>
              <a:buSzPts val="4600"/>
              <a:buChar char="■"/>
              <a:defRPr sz="4600"/>
            </a:lvl9pPr>
          </a:lstStyle>
          <a:p>
            <a:endParaRPr/>
          </a:p>
        </p:txBody>
      </p:sp>
      <p:sp>
        <p:nvSpPr>
          <p:cNvPr id="23" name="Google Shape;23;p5"/>
          <p:cNvSpPr txBox="1">
            <a:spLocks noGrp="1"/>
          </p:cNvSpPr>
          <p:nvPr>
            <p:ph type="body" idx="2"/>
          </p:nvPr>
        </p:nvSpPr>
        <p:spPr>
          <a:xfrm>
            <a:off x="17396640" y="4917227"/>
            <a:ext cx="14399700" cy="14576700"/>
          </a:xfrm>
          <a:prstGeom prst="rect">
            <a:avLst/>
          </a:prstGeom>
        </p:spPr>
        <p:txBody>
          <a:bodyPr spcFirstLastPara="1" wrap="square" lIns="349450" tIns="349450" rIns="349450" bIns="349450" anchor="t" anchorCtr="0">
            <a:normAutofit/>
          </a:bodyPr>
          <a:lstStyle>
            <a:lvl1pPr marL="457200" lvl="0" indent="-571500">
              <a:spcBef>
                <a:spcPts val="0"/>
              </a:spcBef>
              <a:spcAft>
                <a:spcPts val="0"/>
              </a:spcAft>
              <a:buSzPts val="5400"/>
              <a:buChar char="●"/>
              <a:defRPr sz="5400"/>
            </a:lvl1pPr>
            <a:lvl2pPr marL="914400" lvl="1" indent="-520700">
              <a:spcBef>
                <a:spcPts val="0"/>
              </a:spcBef>
              <a:spcAft>
                <a:spcPts val="0"/>
              </a:spcAft>
              <a:buSzPts val="4600"/>
              <a:buChar char="○"/>
              <a:defRPr sz="4600"/>
            </a:lvl2pPr>
            <a:lvl3pPr marL="1371600" lvl="2" indent="-520700">
              <a:spcBef>
                <a:spcPts val="0"/>
              </a:spcBef>
              <a:spcAft>
                <a:spcPts val="0"/>
              </a:spcAft>
              <a:buSzPts val="4600"/>
              <a:buChar char="■"/>
              <a:defRPr sz="4600"/>
            </a:lvl3pPr>
            <a:lvl4pPr marL="1828800" lvl="3" indent="-520700">
              <a:spcBef>
                <a:spcPts val="0"/>
              </a:spcBef>
              <a:spcAft>
                <a:spcPts val="0"/>
              </a:spcAft>
              <a:buSzPts val="4600"/>
              <a:buChar char="●"/>
              <a:defRPr sz="4600"/>
            </a:lvl4pPr>
            <a:lvl5pPr marL="2286000" lvl="4" indent="-520700">
              <a:spcBef>
                <a:spcPts val="0"/>
              </a:spcBef>
              <a:spcAft>
                <a:spcPts val="0"/>
              </a:spcAft>
              <a:buSzPts val="4600"/>
              <a:buChar char="○"/>
              <a:defRPr sz="4600"/>
            </a:lvl5pPr>
            <a:lvl6pPr marL="2743200" lvl="5" indent="-520700">
              <a:spcBef>
                <a:spcPts val="0"/>
              </a:spcBef>
              <a:spcAft>
                <a:spcPts val="0"/>
              </a:spcAft>
              <a:buSzPts val="4600"/>
              <a:buChar char="■"/>
              <a:defRPr sz="4600"/>
            </a:lvl6pPr>
            <a:lvl7pPr marL="3200400" lvl="6" indent="-520700">
              <a:spcBef>
                <a:spcPts val="0"/>
              </a:spcBef>
              <a:spcAft>
                <a:spcPts val="0"/>
              </a:spcAft>
              <a:buSzPts val="4600"/>
              <a:buChar char="●"/>
              <a:defRPr sz="4600"/>
            </a:lvl7pPr>
            <a:lvl8pPr marL="3657600" lvl="7" indent="-520700">
              <a:spcBef>
                <a:spcPts val="0"/>
              </a:spcBef>
              <a:spcAft>
                <a:spcPts val="0"/>
              </a:spcAft>
              <a:buSzPts val="4600"/>
              <a:buChar char="○"/>
              <a:defRPr sz="4600"/>
            </a:lvl8pPr>
            <a:lvl9pPr marL="4114800" lvl="8" indent="-520700">
              <a:spcBef>
                <a:spcPts val="0"/>
              </a:spcBef>
              <a:spcAft>
                <a:spcPts val="0"/>
              </a:spcAft>
              <a:buSzPts val="4600"/>
              <a:buChar char="■"/>
              <a:defRPr sz="4600"/>
            </a:lvl9pPr>
          </a:lstStyle>
          <a:p>
            <a:endParaRPr/>
          </a:p>
        </p:txBody>
      </p:sp>
      <p:sp>
        <p:nvSpPr>
          <p:cNvPr id="24" name="Google Shape;24;p5"/>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1898773"/>
            <a:ext cx="30674100" cy="2443500"/>
          </a:xfrm>
          <a:prstGeom prst="rect">
            <a:avLst/>
          </a:prstGeom>
        </p:spPr>
        <p:txBody>
          <a:bodyPr spcFirstLastPara="1" wrap="square" lIns="349450" tIns="349450" rIns="349450" bIns="349450" anchor="t" anchorCtr="0">
            <a:normAutofit/>
          </a:bodyPr>
          <a:lstStyle>
            <a:lvl1pPr lvl="0">
              <a:spcBef>
                <a:spcPts val="0"/>
              </a:spcBef>
              <a:spcAft>
                <a:spcPts val="0"/>
              </a:spcAft>
              <a:buSzPts val="10700"/>
              <a:buNone/>
              <a:defRPr/>
            </a:lvl1pPr>
            <a:lvl2pPr lvl="1">
              <a:spcBef>
                <a:spcPts val="0"/>
              </a:spcBef>
              <a:spcAft>
                <a:spcPts val="0"/>
              </a:spcAft>
              <a:buSzPts val="10700"/>
              <a:buNone/>
              <a:defRPr/>
            </a:lvl2pPr>
            <a:lvl3pPr lvl="2">
              <a:spcBef>
                <a:spcPts val="0"/>
              </a:spcBef>
              <a:spcAft>
                <a:spcPts val="0"/>
              </a:spcAft>
              <a:buSzPts val="10700"/>
              <a:buNone/>
              <a:defRPr/>
            </a:lvl3pPr>
            <a:lvl4pPr lvl="3">
              <a:spcBef>
                <a:spcPts val="0"/>
              </a:spcBef>
              <a:spcAft>
                <a:spcPts val="0"/>
              </a:spcAft>
              <a:buSzPts val="10700"/>
              <a:buNone/>
              <a:defRPr/>
            </a:lvl4pPr>
            <a:lvl5pPr lvl="4">
              <a:spcBef>
                <a:spcPts val="0"/>
              </a:spcBef>
              <a:spcAft>
                <a:spcPts val="0"/>
              </a:spcAft>
              <a:buSzPts val="10700"/>
              <a:buNone/>
              <a:defRPr/>
            </a:lvl5pPr>
            <a:lvl6pPr lvl="5">
              <a:spcBef>
                <a:spcPts val="0"/>
              </a:spcBef>
              <a:spcAft>
                <a:spcPts val="0"/>
              </a:spcAft>
              <a:buSzPts val="10700"/>
              <a:buNone/>
              <a:defRPr/>
            </a:lvl6pPr>
            <a:lvl7pPr lvl="6">
              <a:spcBef>
                <a:spcPts val="0"/>
              </a:spcBef>
              <a:spcAft>
                <a:spcPts val="0"/>
              </a:spcAft>
              <a:buSzPts val="10700"/>
              <a:buNone/>
              <a:defRPr/>
            </a:lvl7pPr>
            <a:lvl8pPr lvl="7">
              <a:spcBef>
                <a:spcPts val="0"/>
              </a:spcBef>
              <a:spcAft>
                <a:spcPts val="0"/>
              </a:spcAft>
              <a:buSzPts val="10700"/>
              <a:buNone/>
              <a:defRPr/>
            </a:lvl8pPr>
            <a:lvl9pPr lvl="8">
              <a:spcBef>
                <a:spcPts val="0"/>
              </a:spcBef>
              <a:spcAft>
                <a:spcPts val="0"/>
              </a:spcAft>
              <a:buSzPts val="10700"/>
              <a:buNone/>
              <a:defRPr/>
            </a:lvl9pPr>
          </a:lstStyle>
          <a:p>
            <a:endParaRPr/>
          </a:p>
        </p:txBody>
      </p:sp>
      <p:sp>
        <p:nvSpPr>
          <p:cNvPr id="27" name="Google Shape;27;p6"/>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2370560"/>
            <a:ext cx="10108800" cy="3224400"/>
          </a:xfrm>
          <a:prstGeom prst="rect">
            <a:avLst/>
          </a:prstGeom>
        </p:spPr>
        <p:txBody>
          <a:bodyPr spcFirstLastPara="1" wrap="square" lIns="349450" tIns="349450" rIns="349450" bIns="349450" anchor="b" anchorCtr="0">
            <a:normAutofit/>
          </a:bodyPr>
          <a:lstStyle>
            <a:lvl1pPr lvl="0">
              <a:spcBef>
                <a:spcPts val="0"/>
              </a:spcBef>
              <a:spcAft>
                <a:spcPts val="0"/>
              </a:spcAft>
              <a:buSzPts val="9200"/>
              <a:buNone/>
              <a:defRPr sz="9200"/>
            </a:lvl1pPr>
            <a:lvl2pPr lvl="1">
              <a:spcBef>
                <a:spcPts val="0"/>
              </a:spcBef>
              <a:spcAft>
                <a:spcPts val="0"/>
              </a:spcAft>
              <a:buSzPts val="9200"/>
              <a:buNone/>
              <a:defRPr sz="9200"/>
            </a:lvl2pPr>
            <a:lvl3pPr lvl="2">
              <a:spcBef>
                <a:spcPts val="0"/>
              </a:spcBef>
              <a:spcAft>
                <a:spcPts val="0"/>
              </a:spcAft>
              <a:buSzPts val="9200"/>
              <a:buNone/>
              <a:defRPr sz="9200"/>
            </a:lvl3pPr>
            <a:lvl4pPr lvl="3">
              <a:spcBef>
                <a:spcPts val="0"/>
              </a:spcBef>
              <a:spcAft>
                <a:spcPts val="0"/>
              </a:spcAft>
              <a:buSzPts val="9200"/>
              <a:buNone/>
              <a:defRPr sz="9200"/>
            </a:lvl4pPr>
            <a:lvl5pPr lvl="4">
              <a:spcBef>
                <a:spcPts val="0"/>
              </a:spcBef>
              <a:spcAft>
                <a:spcPts val="0"/>
              </a:spcAft>
              <a:buSzPts val="9200"/>
              <a:buNone/>
              <a:defRPr sz="9200"/>
            </a:lvl5pPr>
            <a:lvl6pPr lvl="5">
              <a:spcBef>
                <a:spcPts val="0"/>
              </a:spcBef>
              <a:spcAft>
                <a:spcPts val="0"/>
              </a:spcAft>
              <a:buSzPts val="9200"/>
              <a:buNone/>
              <a:defRPr sz="9200"/>
            </a:lvl6pPr>
            <a:lvl7pPr lvl="6">
              <a:spcBef>
                <a:spcPts val="0"/>
              </a:spcBef>
              <a:spcAft>
                <a:spcPts val="0"/>
              </a:spcAft>
              <a:buSzPts val="9200"/>
              <a:buNone/>
              <a:defRPr sz="9200"/>
            </a:lvl7pPr>
            <a:lvl8pPr lvl="7">
              <a:spcBef>
                <a:spcPts val="0"/>
              </a:spcBef>
              <a:spcAft>
                <a:spcPts val="0"/>
              </a:spcAft>
              <a:buSzPts val="9200"/>
              <a:buNone/>
              <a:defRPr sz="9200"/>
            </a:lvl8pPr>
            <a:lvl9pPr lvl="8">
              <a:spcBef>
                <a:spcPts val="0"/>
              </a:spcBef>
              <a:spcAft>
                <a:spcPts val="0"/>
              </a:spcAft>
              <a:buSzPts val="9200"/>
              <a:buNone/>
              <a:defRPr sz="9200"/>
            </a:lvl9pPr>
          </a:lstStyle>
          <a:p>
            <a:endParaRPr/>
          </a:p>
        </p:txBody>
      </p:sp>
      <p:sp>
        <p:nvSpPr>
          <p:cNvPr id="30" name="Google Shape;30;p7"/>
          <p:cNvSpPr txBox="1">
            <a:spLocks noGrp="1"/>
          </p:cNvSpPr>
          <p:nvPr>
            <p:ph type="body" idx="1"/>
          </p:nvPr>
        </p:nvSpPr>
        <p:spPr>
          <a:xfrm>
            <a:off x="1122120" y="5928960"/>
            <a:ext cx="10108800" cy="13565400"/>
          </a:xfrm>
          <a:prstGeom prst="rect">
            <a:avLst/>
          </a:prstGeom>
        </p:spPr>
        <p:txBody>
          <a:bodyPr spcFirstLastPara="1" wrap="square" lIns="349450" tIns="349450" rIns="349450" bIns="349450" anchor="t" anchorCtr="0">
            <a:normAutofit/>
          </a:bodyPr>
          <a:lstStyle>
            <a:lvl1pPr marL="457200" lvl="0" indent="-520700">
              <a:spcBef>
                <a:spcPts val="0"/>
              </a:spcBef>
              <a:spcAft>
                <a:spcPts val="0"/>
              </a:spcAft>
              <a:buSzPts val="4600"/>
              <a:buChar char="●"/>
              <a:defRPr sz="4600"/>
            </a:lvl1pPr>
            <a:lvl2pPr marL="914400" lvl="1" indent="-520700">
              <a:spcBef>
                <a:spcPts val="0"/>
              </a:spcBef>
              <a:spcAft>
                <a:spcPts val="0"/>
              </a:spcAft>
              <a:buSzPts val="4600"/>
              <a:buChar char="○"/>
              <a:defRPr sz="4600"/>
            </a:lvl2pPr>
            <a:lvl3pPr marL="1371600" lvl="2" indent="-520700">
              <a:spcBef>
                <a:spcPts val="0"/>
              </a:spcBef>
              <a:spcAft>
                <a:spcPts val="0"/>
              </a:spcAft>
              <a:buSzPts val="4600"/>
              <a:buChar char="■"/>
              <a:defRPr sz="4600"/>
            </a:lvl3pPr>
            <a:lvl4pPr marL="1828800" lvl="3" indent="-520700">
              <a:spcBef>
                <a:spcPts val="0"/>
              </a:spcBef>
              <a:spcAft>
                <a:spcPts val="0"/>
              </a:spcAft>
              <a:buSzPts val="4600"/>
              <a:buChar char="●"/>
              <a:defRPr sz="4600"/>
            </a:lvl4pPr>
            <a:lvl5pPr marL="2286000" lvl="4" indent="-520700">
              <a:spcBef>
                <a:spcPts val="0"/>
              </a:spcBef>
              <a:spcAft>
                <a:spcPts val="0"/>
              </a:spcAft>
              <a:buSzPts val="4600"/>
              <a:buChar char="○"/>
              <a:defRPr sz="4600"/>
            </a:lvl5pPr>
            <a:lvl6pPr marL="2743200" lvl="5" indent="-520700">
              <a:spcBef>
                <a:spcPts val="0"/>
              </a:spcBef>
              <a:spcAft>
                <a:spcPts val="0"/>
              </a:spcAft>
              <a:buSzPts val="4600"/>
              <a:buChar char="■"/>
              <a:defRPr sz="4600"/>
            </a:lvl6pPr>
            <a:lvl7pPr marL="3200400" lvl="6" indent="-520700">
              <a:spcBef>
                <a:spcPts val="0"/>
              </a:spcBef>
              <a:spcAft>
                <a:spcPts val="0"/>
              </a:spcAft>
              <a:buSzPts val="4600"/>
              <a:buChar char="●"/>
              <a:defRPr sz="4600"/>
            </a:lvl7pPr>
            <a:lvl8pPr marL="3657600" lvl="7" indent="-520700">
              <a:spcBef>
                <a:spcPts val="0"/>
              </a:spcBef>
              <a:spcAft>
                <a:spcPts val="0"/>
              </a:spcAft>
              <a:buSzPts val="4600"/>
              <a:buChar char="○"/>
              <a:defRPr sz="4600"/>
            </a:lvl8pPr>
            <a:lvl9pPr marL="4114800" lvl="8" indent="-520700">
              <a:spcBef>
                <a:spcPts val="0"/>
              </a:spcBef>
              <a:spcAft>
                <a:spcPts val="0"/>
              </a:spcAft>
              <a:buSzPts val="4600"/>
              <a:buChar char="■"/>
              <a:defRPr sz="4600"/>
            </a:lvl9pPr>
          </a:lstStyle>
          <a:p>
            <a:endParaRPr/>
          </a:p>
        </p:txBody>
      </p:sp>
      <p:sp>
        <p:nvSpPr>
          <p:cNvPr id="31" name="Google Shape;31;p7"/>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1920640"/>
            <a:ext cx="22924200" cy="17454000"/>
          </a:xfrm>
          <a:prstGeom prst="rect">
            <a:avLst/>
          </a:prstGeom>
        </p:spPr>
        <p:txBody>
          <a:bodyPr spcFirstLastPara="1" wrap="square" lIns="349450" tIns="349450" rIns="349450" bIns="349450" anchor="ctr" anchorCtr="0">
            <a:normAutofit/>
          </a:bodyPr>
          <a:lstStyle>
            <a:lvl1pPr lvl="0">
              <a:spcBef>
                <a:spcPts val="0"/>
              </a:spcBef>
              <a:spcAft>
                <a:spcPts val="0"/>
              </a:spcAft>
              <a:buSzPts val="18300"/>
              <a:buNone/>
              <a:defRPr sz="18300"/>
            </a:lvl1pPr>
            <a:lvl2pPr lvl="1">
              <a:spcBef>
                <a:spcPts val="0"/>
              </a:spcBef>
              <a:spcAft>
                <a:spcPts val="0"/>
              </a:spcAft>
              <a:buSzPts val="18300"/>
              <a:buNone/>
              <a:defRPr sz="18300"/>
            </a:lvl2pPr>
            <a:lvl3pPr lvl="2">
              <a:spcBef>
                <a:spcPts val="0"/>
              </a:spcBef>
              <a:spcAft>
                <a:spcPts val="0"/>
              </a:spcAft>
              <a:buSzPts val="18300"/>
              <a:buNone/>
              <a:defRPr sz="18300"/>
            </a:lvl3pPr>
            <a:lvl4pPr lvl="3">
              <a:spcBef>
                <a:spcPts val="0"/>
              </a:spcBef>
              <a:spcAft>
                <a:spcPts val="0"/>
              </a:spcAft>
              <a:buSzPts val="18300"/>
              <a:buNone/>
              <a:defRPr sz="18300"/>
            </a:lvl4pPr>
            <a:lvl5pPr lvl="4">
              <a:spcBef>
                <a:spcPts val="0"/>
              </a:spcBef>
              <a:spcAft>
                <a:spcPts val="0"/>
              </a:spcAft>
              <a:buSzPts val="18300"/>
              <a:buNone/>
              <a:defRPr sz="18300"/>
            </a:lvl5pPr>
            <a:lvl6pPr lvl="5">
              <a:spcBef>
                <a:spcPts val="0"/>
              </a:spcBef>
              <a:spcAft>
                <a:spcPts val="0"/>
              </a:spcAft>
              <a:buSzPts val="18300"/>
              <a:buNone/>
              <a:defRPr sz="18300"/>
            </a:lvl6pPr>
            <a:lvl7pPr lvl="6">
              <a:spcBef>
                <a:spcPts val="0"/>
              </a:spcBef>
              <a:spcAft>
                <a:spcPts val="0"/>
              </a:spcAft>
              <a:buSzPts val="18300"/>
              <a:buNone/>
              <a:defRPr sz="18300"/>
            </a:lvl7pPr>
            <a:lvl8pPr lvl="7">
              <a:spcBef>
                <a:spcPts val="0"/>
              </a:spcBef>
              <a:spcAft>
                <a:spcPts val="0"/>
              </a:spcAft>
              <a:buSzPts val="18300"/>
              <a:buNone/>
              <a:defRPr sz="18300"/>
            </a:lvl8pPr>
            <a:lvl9pPr lvl="8">
              <a:spcBef>
                <a:spcPts val="0"/>
              </a:spcBef>
              <a:spcAft>
                <a:spcPts val="0"/>
              </a:spcAft>
              <a:buSzPts val="18300"/>
              <a:buNone/>
              <a:defRPr sz="18300"/>
            </a:lvl9pPr>
          </a:lstStyle>
          <a:p>
            <a:endParaRPr/>
          </a:p>
        </p:txBody>
      </p:sp>
      <p:sp>
        <p:nvSpPr>
          <p:cNvPr id="34" name="Google Shape;34;p8"/>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533"/>
            <a:ext cx="16459200" cy="21945600"/>
          </a:xfrm>
          <a:prstGeom prst="rect">
            <a:avLst/>
          </a:prstGeom>
          <a:solidFill>
            <a:schemeClr val="lt2"/>
          </a:solidFill>
          <a:ln>
            <a:noFill/>
          </a:ln>
        </p:spPr>
        <p:txBody>
          <a:bodyPr spcFirstLastPara="1" wrap="square" lIns="349450" tIns="349450" rIns="349450" bIns="34945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955800" y="5261547"/>
            <a:ext cx="14562600" cy="6324600"/>
          </a:xfrm>
          <a:prstGeom prst="rect">
            <a:avLst/>
          </a:prstGeom>
        </p:spPr>
        <p:txBody>
          <a:bodyPr spcFirstLastPara="1" wrap="square" lIns="349450" tIns="349450" rIns="349450" bIns="349450" anchor="b" anchorCtr="0">
            <a:normAutofit/>
          </a:bodyPr>
          <a:lstStyle>
            <a:lvl1pPr lvl="0" algn="ctr">
              <a:spcBef>
                <a:spcPts val="0"/>
              </a:spcBef>
              <a:spcAft>
                <a:spcPts val="0"/>
              </a:spcAft>
              <a:buSzPts val="16100"/>
              <a:buNone/>
              <a:defRPr sz="16100"/>
            </a:lvl1pPr>
            <a:lvl2pPr lvl="1" algn="ctr">
              <a:spcBef>
                <a:spcPts val="0"/>
              </a:spcBef>
              <a:spcAft>
                <a:spcPts val="0"/>
              </a:spcAft>
              <a:buSzPts val="16100"/>
              <a:buNone/>
              <a:defRPr sz="16100"/>
            </a:lvl2pPr>
            <a:lvl3pPr lvl="2" algn="ctr">
              <a:spcBef>
                <a:spcPts val="0"/>
              </a:spcBef>
              <a:spcAft>
                <a:spcPts val="0"/>
              </a:spcAft>
              <a:buSzPts val="16100"/>
              <a:buNone/>
              <a:defRPr sz="16100"/>
            </a:lvl3pPr>
            <a:lvl4pPr lvl="3" algn="ctr">
              <a:spcBef>
                <a:spcPts val="0"/>
              </a:spcBef>
              <a:spcAft>
                <a:spcPts val="0"/>
              </a:spcAft>
              <a:buSzPts val="16100"/>
              <a:buNone/>
              <a:defRPr sz="16100"/>
            </a:lvl4pPr>
            <a:lvl5pPr lvl="4" algn="ctr">
              <a:spcBef>
                <a:spcPts val="0"/>
              </a:spcBef>
              <a:spcAft>
                <a:spcPts val="0"/>
              </a:spcAft>
              <a:buSzPts val="16100"/>
              <a:buNone/>
              <a:defRPr sz="16100"/>
            </a:lvl5pPr>
            <a:lvl6pPr lvl="5" algn="ctr">
              <a:spcBef>
                <a:spcPts val="0"/>
              </a:spcBef>
              <a:spcAft>
                <a:spcPts val="0"/>
              </a:spcAft>
              <a:buSzPts val="16100"/>
              <a:buNone/>
              <a:defRPr sz="16100"/>
            </a:lvl6pPr>
            <a:lvl7pPr lvl="6" algn="ctr">
              <a:spcBef>
                <a:spcPts val="0"/>
              </a:spcBef>
              <a:spcAft>
                <a:spcPts val="0"/>
              </a:spcAft>
              <a:buSzPts val="16100"/>
              <a:buNone/>
              <a:defRPr sz="16100"/>
            </a:lvl7pPr>
            <a:lvl8pPr lvl="7" algn="ctr">
              <a:spcBef>
                <a:spcPts val="0"/>
              </a:spcBef>
              <a:spcAft>
                <a:spcPts val="0"/>
              </a:spcAft>
              <a:buSzPts val="16100"/>
              <a:buNone/>
              <a:defRPr sz="16100"/>
            </a:lvl8pPr>
            <a:lvl9pPr lvl="8" algn="ctr">
              <a:spcBef>
                <a:spcPts val="0"/>
              </a:spcBef>
              <a:spcAft>
                <a:spcPts val="0"/>
              </a:spcAft>
              <a:buSzPts val="16100"/>
              <a:buNone/>
              <a:defRPr sz="16100"/>
            </a:lvl9pPr>
          </a:lstStyle>
          <a:p>
            <a:endParaRPr/>
          </a:p>
        </p:txBody>
      </p:sp>
      <p:sp>
        <p:nvSpPr>
          <p:cNvPr id="38" name="Google Shape;38;p9"/>
          <p:cNvSpPr txBox="1">
            <a:spLocks noGrp="1"/>
          </p:cNvSpPr>
          <p:nvPr>
            <p:ph type="subTitle" idx="1"/>
          </p:nvPr>
        </p:nvSpPr>
        <p:spPr>
          <a:xfrm>
            <a:off x="955800" y="11959787"/>
            <a:ext cx="14562600" cy="5269800"/>
          </a:xfrm>
          <a:prstGeom prst="rect">
            <a:avLst/>
          </a:prstGeom>
        </p:spPr>
        <p:txBody>
          <a:bodyPr spcFirstLastPara="1" wrap="square" lIns="349450" tIns="349450" rIns="349450" bIns="349450" anchor="t" anchorCtr="0">
            <a:norm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endParaRPr/>
          </a:p>
        </p:txBody>
      </p:sp>
      <p:sp>
        <p:nvSpPr>
          <p:cNvPr id="39" name="Google Shape;39;p9"/>
          <p:cNvSpPr txBox="1">
            <a:spLocks noGrp="1"/>
          </p:cNvSpPr>
          <p:nvPr>
            <p:ph type="body" idx="2"/>
          </p:nvPr>
        </p:nvSpPr>
        <p:spPr>
          <a:xfrm>
            <a:off x="17782200" y="3089387"/>
            <a:ext cx="13813200" cy="15765900"/>
          </a:xfrm>
          <a:prstGeom prst="rect">
            <a:avLst/>
          </a:prstGeom>
        </p:spPr>
        <p:txBody>
          <a:bodyPr spcFirstLastPara="1" wrap="square" lIns="349450" tIns="349450" rIns="349450" bIns="349450" anchor="ctr" anchorCtr="0">
            <a:normAutofit/>
          </a:bodyPr>
          <a:lstStyle>
            <a:lvl1pPr marL="457200" lvl="0" indent="-666750">
              <a:spcBef>
                <a:spcPts val="0"/>
              </a:spcBef>
              <a:spcAft>
                <a:spcPts val="0"/>
              </a:spcAft>
              <a:buSzPts val="6900"/>
              <a:buChar char="●"/>
              <a:defRPr/>
            </a:lvl1pPr>
            <a:lvl2pPr marL="914400" lvl="1" indent="-571500">
              <a:spcBef>
                <a:spcPts val="0"/>
              </a:spcBef>
              <a:spcAft>
                <a:spcPts val="0"/>
              </a:spcAft>
              <a:buSzPts val="5400"/>
              <a:buChar char="○"/>
              <a:defRPr/>
            </a:lvl2pPr>
            <a:lvl3pPr marL="1371600" lvl="2" indent="-571500">
              <a:spcBef>
                <a:spcPts val="0"/>
              </a:spcBef>
              <a:spcAft>
                <a:spcPts val="0"/>
              </a:spcAft>
              <a:buSzPts val="5400"/>
              <a:buChar char="■"/>
              <a:defRPr/>
            </a:lvl3pPr>
            <a:lvl4pPr marL="1828800" lvl="3" indent="-571500">
              <a:spcBef>
                <a:spcPts val="0"/>
              </a:spcBef>
              <a:spcAft>
                <a:spcPts val="0"/>
              </a:spcAft>
              <a:buSzPts val="5400"/>
              <a:buChar char="●"/>
              <a:defRPr/>
            </a:lvl4pPr>
            <a:lvl5pPr marL="2286000" lvl="4" indent="-571500">
              <a:spcBef>
                <a:spcPts val="0"/>
              </a:spcBef>
              <a:spcAft>
                <a:spcPts val="0"/>
              </a:spcAft>
              <a:buSzPts val="5400"/>
              <a:buChar char="○"/>
              <a:defRPr/>
            </a:lvl5pPr>
            <a:lvl6pPr marL="2743200" lvl="5" indent="-571500">
              <a:spcBef>
                <a:spcPts val="0"/>
              </a:spcBef>
              <a:spcAft>
                <a:spcPts val="0"/>
              </a:spcAft>
              <a:buSzPts val="5400"/>
              <a:buChar char="■"/>
              <a:defRPr/>
            </a:lvl6pPr>
            <a:lvl7pPr marL="3200400" lvl="6" indent="-571500">
              <a:spcBef>
                <a:spcPts val="0"/>
              </a:spcBef>
              <a:spcAft>
                <a:spcPts val="0"/>
              </a:spcAft>
              <a:buSzPts val="5400"/>
              <a:buChar char="●"/>
              <a:defRPr/>
            </a:lvl7pPr>
            <a:lvl8pPr marL="3657600" lvl="7" indent="-571500">
              <a:spcBef>
                <a:spcPts val="0"/>
              </a:spcBef>
              <a:spcAft>
                <a:spcPts val="0"/>
              </a:spcAft>
              <a:buSzPts val="5400"/>
              <a:buChar char="○"/>
              <a:defRPr/>
            </a:lvl8pPr>
            <a:lvl9pPr marL="4114800" lvl="8" indent="-571500">
              <a:spcBef>
                <a:spcPts val="0"/>
              </a:spcBef>
              <a:spcAft>
                <a:spcPts val="0"/>
              </a:spcAft>
              <a:buSzPts val="5400"/>
              <a:buChar char="■"/>
              <a:defRPr/>
            </a:lvl9pPr>
          </a:lstStyle>
          <a:p>
            <a:endParaRPr/>
          </a:p>
        </p:txBody>
      </p:sp>
      <p:sp>
        <p:nvSpPr>
          <p:cNvPr id="40" name="Google Shape;40;p9"/>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18050453"/>
            <a:ext cx="21595800" cy="2581800"/>
          </a:xfrm>
          <a:prstGeom prst="rect">
            <a:avLst/>
          </a:prstGeom>
        </p:spPr>
        <p:txBody>
          <a:bodyPr spcFirstLastPara="1" wrap="square" lIns="349450" tIns="349450" rIns="349450" bIns="349450" anchor="ctr" anchorCtr="0">
            <a:normAutofit/>
          </a:bodyPr>
          <a:lstStyle>
            <a:lvl1pPr marL="457200" lvl="0" indent="-228600">
              <a:lnSpc>
                <a:spcPct val="100000"/>
              </a:lnSpc>
              <a:spcBef>
                <a:spcPts val="0"/>
              </a:spcBef>
              <a:spcAft>
                <a:spcPts val="0"/>
              </a:spcAft>
              <a:buSzPts val="6900"/>
              <a:buNone/>
              <a:defRPr/>
            </a:lvl1pPr>
          </a:lstStyle>
          <a:p>
            <a:endParaRPr/>
          </a:p>
        </p:txBody>
      </p:sp>
      <p:sp>
        <p:nvSpPr>
          <p:cNvPr id="43" name="Google Shape;43;p10"/>
          <p:cNvSpPr txBox="1">
            <a:spLocks noGrp="1"/>
          </p:cNvSpPr>
          <p:nvPr>
            <p:ph type="sldNum" idx="12"/>
          </p:nvPr>
        </p:nvSpPr>
        <p:spPr>
          <a:xfrm>
            <a:off x="30500848" y="19896392"/>
            <a:ext cx="1975200" cy="1679400"/>
          </a:xfrm>
          <a:prstGeom prst="rect">
            <a:avLst/>
          </a:prstGeom>
        </p:spPr>
        <p:txBody>
          <a:bodyPr spcFirstLastPara="1" wrap="square" lIns="349450" tIns="349450" rIns="349450" bIns="3494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1898773"/>
            <a:ext cx="30674100" cy="2443500"/>
          </a:xfrm>
          <a:prstGeom prst="rect">
            <a:avLst/>
          </a:prstGeom>
          <a:noFill/>
          <a:ln>
            <a:noFill/>
          </a:ln>
        </p:spPr>
        <p:txBody>
          <a:bodyPr spcFirstLastPara="1" wrap="square" lIns="349450" tIns="349450" rIns="349450" bIns="349450" anchor="t" anchorCtr="0">
            <a:normAutofit/>
          </a:bodyPr>
          <a:lstStyle>
            <a:lvl1pPr lvl="0">
              <a:spcBef>
                <a:spcPts val="0"/>
              </a:spcBef>
              <a:spcAft>
                <a:spcPts val="0"/>
              </a:spcAft>
              <a:buClr>
                <a:schemeClr val="dk1"/>
              </a:buClr>
              <a:buSzPts val="10700"/>
              <a:buNone/>
              <a:defRPr sz="10700">
                <a:solidFill>
                  <a:schemeClr val="dk1"/>
                </a:solidFill>
              </a:defRPr>
            </a:lvl1pPr>
            <a:lvl2pPr lvl="1">
              <a:spcBef>
                <a:spcPts val="0"/>
              </a:spcBef>
              <a:spcAft>
                <a:spcPts val="0"/>
              </a:spcAft>
              <a:buClr>
                <a:schemeClr val="dk1"/>
              </a:buClr>
              <a:buSzPts val="10700"/>
              <a:buNone/>
              <a:defRPr sz="10700">
                <a:solidFill>
                  <a:schemeClr val="dk1"/>
                </a:solidFill>
              </a:defRPr>
            </a:lvl2pPr>
            <a:lvl3pPr lvl="2">
              <a:spcBef>
                <a:spcPts val="0"/>
              </a:spcBef>
              <a:spcAft>
                <a:spcPts val="0"/>
              </a:spcAft>
              <a:buClr>
                <a:schemeClr val="dk1"/>
              </a:buClr>
              <a:buSzPts val="10700"/>
              <a:buNone/>
              <a:defRPr sz="10700">
                <a:solidFill>
                  <a:schemeClr val="dk1"/>
                </a:solidFill>
              </a:defRPr>
            </a:lvl3pPr>
            <a:lvl4pPr lvl="3">
              <a:spcBef>
                <a:spcPts val="0"/>
              </a:spcBef>
              <a:spcAft>
                <a:spcPts val="0"/>
              </a:spcAft>
              <a:buClr>
                <a:schemeClr val="dk1"/>
              </a:buClr>
              <a:buSzPts val="10700"/>
              <a:buNone/>
              <a:defRPr sz="10700">
                <a:solidFill>
                  <a:schemeClr val="dk1"/>
                </a:solidFill>
              </a:defRPr>
            </a:lvl4pPr>
            <a:lvl5pPr lvl="4">
              <a:spcBef>
                <a:spcPts val="0"/>
              </a:spcBef>
              <a:spcAft>
                <a:spcPts val="0"/>
              </a:spcAft>
              <a:buClr>
                <a:schemeClr val="dk1"/>
              </a:buClr>
              <a:buSzPts val="10700"/>
              <a:buNone/>
              <a:defRPr sz="10700">
                <a:solidFill>
                  <a:schemeClr val="dk1"/>
                </a:solidFill>
              </a:defRPr>
            </a:lvl5pPr>
            <a:lvl6pPr lvl="5">
              <a:spcBef>
                <a:spcPts val="0"/>
              </a:spcBef>
              <a:spcAft>
                <a:spcPts val="0"/>
              </a:spcAft>
              <a:buClr>
                <a:schemeClr val="dk1"/>
              </a:buClr>
              <a:buSzPts val="10700"/>
              <a:buNone/>
              <a:defRPr sz="10700">
                <a:solidFill>
                  <a:schemeClr val="dk1"/>
                </a:solidFill>
              </a:defRPr>
            </a:lvl6pPr>
            <a:lvl7pPr lvl="6">
              <a:spcBef>
                <a:spcPts val="0"/>
              </a:spcBef>
              <a:spcAft>
                <a:spcPts val="0"/>
              </a:spcAft>
              <a:buClr>
                <a:schemeClr val="dk1"/>
              </a:buClr>
              <a:buSzPts val="10700"/>
              <a:buNone/>
              <a:defRPr sz="10700">
                <a:solidFill>
                  <a:schemeClr val="dk1"/>
                </a:solidFill>
              </a:defRPr>
            </a:lvl7pPr>
            <a:lvl8pPr lvl="7">
              <a:spcBef>
                <a:spcPts val="0"/>
              </a:spcBef>
              <a:spcAft>
                <a:spcPts val="0"/>
              </a:spcAft>
              <a:buClr>
                <a:schemeClr val="dk1"/>
              </a:buClr>
              <a:buSzPts val="10700"/>
              <a:buNone/>
              <a:defRPr sz="10700">
                <a:solidFill>
                  <a:schemeClr val="dk1"/>
                </a:solidFill>
              </a:defRPr>
            </a:lvl8pPr>
            <a:lvl9pPr lvl="8">
              <a:spcBef>
                <a:spcPts val="0"/>
              </a:spcBef>
              <a:spcAft>
                <a:spcPts val="0"/>
              </a:spcAft>
              <a:buClr>
                <a:schemeClr val="dk1"/>
              </a:buClr>
              <a:buSzPts val="10700"/>
              <a:buNone/>
              <a:defRPr sz="10700">
                <a:solidFill>
                  <a:schemeClr val="dk1"/>
                </a:solidFill>
              </a:defRPr>
            </a:lvl9pPr>
          </a:lstStyle>
          <a:p>
            <a:endParaRPr/>
          </a:p>
        </p:txBody>
      </p:sp>
      <p:sp>
        <p:nvSpPr>
          <p:cNvPr id="7" name="Google Shape;7;p1"/>
          <p:cNvSpPr txBox="1">
            <a:spLocks noGrp="1"/>
          </p:cNvSpPr>
          <p:nvPr>
            <p:ph type="body" idx="1"/>
          </p:nvPr>
        </p:nvSpPr>
        <p:spPr>
          <a:xfrm>
            <a:off x="1122120" y="4917227"/>
            <a:ext cx="30674100" cy="14576700"/>
          </a:xfrm>
          <a:prstGeom prst="rect">
            <a:avLst/>
          </a:prstGeom>
          <a:noFill/>
          <a:ln>
            <a:noFill/>
          </a:ln>
        </p:spPr>
        <p:txBody>
          <a:bodyPr spcFirstLastPara="1" wrap="square" lIns="349450" tIns="349450" rIns="349450" bIns="349450" anchor="t" anchorCtr="0">
            <a:normAutofit/>
          </a:bodyPr>
          <a:lstStyle>
            <a:lvl1pPr marL="457200" lvl="0" indent="-666750">
              <a:lnSpc>
                <a:spcPct val="115000"/>
              </a:lnSpc>
              <a:spcBef>
                <a:spcPts val="0"/>
              </a:spcBef>
              <a:spcAft>
                <a:spcPts val="0"/>
              </a:spcAft>
              <a:buClr>
                <a:schemeClr val="dk2"/>
              </a:buClr>
              <a:buSzPts val="6900"/>
              <a:buChar char="●"/>
              <a:defRPr sz="6900">
                <a:solidFill>
                  <a:schemeClr val="dk2"/>
                </a:solidFill>
              </a:defRPr>
            </a:lvl1pPr>
            <a:lvl2pPr marL="914400" lvl="1" indent="-571500">
              <a:lnSpc>
                <a:spcPct val="115000"/>
              </a:lnSpc>
              <a:spcBef>
                <a:spcPts val="0"/>
              </a:spcBef>
              <a:spcAft>
                <a:spcPts val="0"/>
              </a:spcAft>
              <a:buClr>
                <a:schemeClr val="dk2"/>
              </a:buClr>
              <a:buSzPts val="5400"/>
              <a:buChar char="○"/>
              <a:defRPr sz="5400">
                <a:solidFill>
                  <a:schemeClr val="dk2"/>
                </a:solidFill>
              </a:defRPr>
            </a:lvl2pPr>
            <a:lvl3pPr marL="1371600" lvl="2" indent="-571500">
              <a:lnSpc>
                <a:spcPct val="115000"/>
              </a:lnSpc>
              <a:spcBef>
                <a:spcPts val="0"/>
              </a:spcBef>
              <a:spcAft>
                <a:spcPts val="0"/>
              </a:spcAft>
              <a:buClr>
                <a:schemeClr val="dk2"/>
              </a:buClr>
              <a:buSzPts val="5400"/>
              <a:buChar char="■"/>
              <a:defRPr sz="5400">
                <a:solidFill>
                  <a:schemeClr val="dk2"/>
                </a:solidFill>
              </a:defRPr>
            </a:lvl3pPr>
            <a:lvl4pPr marL="1828800" lvl="3" indent="-571500">
              <a:lnSpc>
                <a:spcPct val="115000"/>
              </a:lnSpc>
              <a:spcBef>
                <a:spcPts val="0"/>
              </a:spcBef>
              <a:spcAft>
                <a:spcPts val="0"/>
              </a:spcAft>
              <a:buClr>
                <a:schemeClr val="dk2"/>
              </a:buClr>
              <a:buSzPts val="5400"/>
              <a:buChar char="●"/>
              <a:defRPr sz="5400">
                <a:solidFill>
                  <a:schemeClr val="dk2"/>
                </a:solidFill>
              </a:defRPr>
            </a:lvl4pPr>
            <a:lvl5pPr marL="2286000" lvl="4" indent="-571500">
              <a:lnSpc>
                <a:spcPct val="115000"/>
              </a:lnSpc>
              <a:spcBef>
                <a:spcPts val="0"/>
              </a:spcBef>
              <a:spcAft>
                <a:spcPts val="0"/>
              </a:spcAft>
              <a:buClr>
                <a:schemeClr val="dk2"/>
              </a:buClr>
              <a:buSzPts val="5400"/>
              <a:buChar char="○"/>
              <a:defRPr sz="5400">
                <a:solidFill>
                  <a:schemeClr val="dk2"/>
                </a:solidFill>
              </a:defRPr>
            </a:lvl5pPr>
            <a:lvl6pPr marL="2743200" lvl="5" indent="-571500">
              <a:lnSpc>
                <a:spcPct val="115000"/>
              </a:lnSpc>
              <a:spcBef>
                <a:spcPts val="0"/>
              </a:spcBef>
              <a:spcAft>
                <a:spcPts val="0"/>
              </a:spcAft>
              <a:buClr>
                <a:schemeClr val="dk2"/>
              </a:buClr>
              <a:buSzPts val="5400"/>
              <a:buChar char="■"/>
              <a:defRPr sz="5400">
                <a:solidFill>
                  <a:schemeClr val="dk2"/>
                </a:solidFill>
              </a:defRPr>
            </a:lvl6pPr>
            <a:lvl7pPr marL="3200400" lvl="6" indent="-571500">
              <a:lnSpc>
                <a:spcPct val="115000"/>
              </a:lnSpc>
              <a:spcBef>
                <a:spcPts val="0"/>
              </a:spcBef>
              <a:spcAft>
                <a:spcPts val="0"/>
              </a:spcAft>
              <a:buClr>
                <a:schemeClr val="dk2"/>
              </a:buClr>
              <a:buSzPts val="5400"/>
              <a:buChar char="●"/>
              <a:defRPr sz="5400">
                <a:solidFill>
                  <a:schemeClr val="dk2"/>
                </a:solidFill>
              </a:defRPr>
            </a:lvl7pPr>
            <a:lvl8pPr marL="3657600" lvl="7" indent="-571500">
              <a:lnSpc>
                <a:spcPct val="115000"/>
              </a:lnSpc>
              <a:spcBef>
                <a:spcPts val="0"/>
              </a:spcBef>
              <a:spcAft>
                <a:spcPts val="0"/>
              </a:spcAft>
              <a:buClr>
                <a:schemeClr val="dk2"/>
              </a:buClr>
              <a:buSzPts val="5400"/>
              <a:buChar char="○"/>
              <a:defRPr sz="5400">
                <a:solidFill>
                  <a:schemeClr val="dk2"/>
                </a:solidFill>
              </a:defRPr>
            </a:lvl8pPr>
            <a:lvl9pPr marL="4114800" lvl="8" indent="-571500">
              <a:lnSpc>
                <a:spcPct val="115000"/>
              </a:lnSpc>
              <a:spcBef>
                <a:spcPts val="0"/>
              </a:spcBef>
              <a:spcAft>
                <a:spcPts val="0"/>
              </a:spcAft>
              <a:buClr>
                <a:schemeClr val="dk2"/>
              </a:buClr>
              <a:buSzPts val="5400"/>
              <a:buChar char="■"/>
              <a:defRPr sz="5400">
                <a:solidFill>
                  <a:schemeClr val="dk2"/>
                </a:solidFill>
              </a:defRPr>
            </a:lvl9pPr>
          </a:lstStyle>
          <a:p>
            <a:endParaRPr/>
          </a:p>
        </p:txBody>
      </p:sp>
      <p:sp>
        <p:nvSpPr>
          <p:cNvPr id="8" name="Google Shape;8;p1"/>
          <p:cNvSpPr txBox="1">
            <a:spLocks noGrp="1"/>
          </p:cNvSpPr>
          <p:nvPr>
            <p:ph type="sldNum" idx="12"/>
          </p:nvPr>
        </p:nvSpPr>
        <p:spPr>
          <a:xfrm>
            <a:off x="30500848" y="19896392"/>
            <a:ext cx="1975200" cy="1679400"/>
          </a:xfrm>
          <a:prstGeom prst="rect">
            <a:avLst/>
          </a:prstGeom>
          <a:noFill/>
          <a:ln>
            <a:noFill/>
          </a:ln>
        </p:spPr>
        <p:txBody>
          <a:bodyPr spcFirstLastPara="1" wrap="square" lIns="349450" tIns="349450" rIns="349450" bIns="349450" anchor="ctr" anchorCtr="0">
            <a:normAutofit/>
          </a:bodyPr>
          <a:lstStyle>
            <a:lvl1pPr lvl="0" algn="r">
              <a:buNone/>
              <a:defRPr sz="3800">
                <a:solidFill>
                  <a:schemeClr val="dk2"/>
                </a:solidFill>
              </a:defRPr>
            </a:lvl1pPr>
            <a:lvl2pPr lvl="1" algn="r">
              <a:buNone/>
              <a:defRPr sz="3800">
                <a:solidFill>
                  <a:schemeClr val="dk2"/>
                </a:solidFill>
              </a:defRPr>
            </a:lvl2pPr>
            <a:lvl3pPr lvl="2" algn="r">
              <a:buNone/>
              <a:defRPr sz="3800">
                <a:solidFill>
                  <a:schemeClr val="dk2"/>
                </a:solidFill>
              </a:defRPr>
            </a:lvl3pPr>
            <a:lvl4pPr lvl="3" algn="r">
              <a:buNone/>
              <a:defRPr sz="3800">
                <a:solidFill>
                  <a:schemeClr val="dk2"/>
                </a:solidFill>
              </a:defRPr>
            </a:lvl4pPr>
            <a:lvl5pPr lvl="4" algn="r">
              <a:buNone/>
              <a:defRPr sz="3800">
                <a:solidFill>
                  <a:schemeClr val="dk2"/>
                </a:solidFill>
              </a:defRPr>
            </a:lvl5pPr>
            <a:lvl6pPr lvl="5" algn="r">
              <a:buNone/>
              <a:defRPr sz="3800">
                <a:solidFill>
                  <a:schemeClr val="dk2"/>
                </a:solidFill>
              </a:defRPr>
            </a:lvl6pPr>
            <a:lvl7pPr lvl="6" algn="r">
              <a:buNone/>
              <a:defRPr sz="3800">
                <a:solidFill>
                  <a:schemeClr val="dk2"/>
                </a:solidFill>
              </a:defRPr>
            </a:lvl7pPr>
            <a:lvl8pPr lvl="7" algn="r">
              <a:buNone/>
              <a:defRPr sz="3800">
                <a:solidFill>
                  <a:schemeClr val="dk2"/>
                </a:solidFill>
              </a:defRPr>
            </a:lvl8pPr>
            <a:lvl9pPr lvl="8" algn="r">
              <a:buNone/>
              <a:defRPr sz="38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263140" y="1168405"/>
            <a:ext cx="28392000" cy="4241700"/>
          </a:xfrm>
          <a:prstGeom prst="rect">
            <a:avLst/>
          </a:prstGeom>
          <a:noFill/>
          <a:ln>
            <a:noFill/>
          </a:ln>
        </p:spPr>
        <p:txBody>
          <a:bodyPr spcFirstLastPara="1" wrap="square" lIns="92025" tIns="45950" rIns="92025" bIns="45950" anchor="ctr" anchorCtr="0">
            <a:normAutofit/>
          </a:bodyPr>
          <a:lstStyle>
            <a:lvl1pPr marR="0" lvl="0" algn="l" rtl="0">
              <a:lnSpc>
                <a:spcPct val="90000"/>
              </a:lnSpc>
              <a:spcBef>
                <a:spcPts val="0"/>
              </a:spcBef>
              <a:spcAft>
                <a:spcPts val="0"/>
              </a:spcAft>
              <a:buClr>
                <a:schemeClr val="dk1"/>
              </a:buClr>
              <a:buSzPts val="14100"/>
              <a:buFont typeface="Calibri"/>
              <a:buNone/>
              <a:defRPr sz="14100" b="0" i="0" u="none" strike="noStrike" cap="none">
                <a:solidFill>
                  <a:schemeClr val="dk1"/>
                </a:solidFill>
                <a:latin typeface="Calibri"/>
                <a:ea typeface="Calibri"/>
                <a:cs typeface="Calibri"/>
                <a:sym typeface="Calibri"/>
              </a:defRPr>
            </a:lvl1pPr>
            <a:lvl2pPr lvl="1">
              <a:spcBef>
                <a:spcPts val="0"/>
              </a:spcBef>
              <a:spcAft>
                <a:spcPts val="0"/>
              </a:spcAft>
              <a:buSzPts val="1500"/>
              <a:buNone/>
              <a:defRPr sz="1900"/>
            </a:lvl2pPr>
            <a:lvl3pPr lvl="2">
              <a:spcBef>
                <a:spcPts val="0"/>
              </a:spcBef>
              <a:spcAft>
                <a:spcPts val="0"/>
              </a:spcAft>
              <a:buSzPts val="1500"/>
              <a:buNone/>
              <a:defRPr sz="1900"/>
            </a:lvl3pPr>
            <a:lvl4pPr lvl="3">
              <a:spcBef>
                <a:spcPts val="0"/>
              </a:spcBef>
              <a:spcAft>
                <a:spcPts val="0"/>
              </a:spcAft>
              <a:buSzPts val="1500"/>
              <a:buNone/>
              <a:defRPr sz="1900"/>
            </a:lvl4pPr>
            <a:lvl5pPr lvl="4">
              <a:spcBef>
                <a:spcPts val="0"/>
              </a:spcBef>
              <a:spcAft>
                <a:spcPts val="0"/>
              </a:spcAft>
              <a:buSzPts val="1500"/>
              <a:buNone/>
              <a:defRPr sz="1900"/>
            </a:lvl5pPr>
            <a:lvl6pPr lvl="5">
              <a:spcBef>
                <a:spcPts val="0"/>
              </a:spcBef>
              <a:spcAft>
                <a:spcPts val="0"/>
              </a:spcAft>
              <a:buSzPts val="1500"/>
              <a:buNone/>
              <a:defRPr sz="1900"/>
            </a:lvl6pPr>
            <a:lvl7pPr lvl="6">
              <a:spcBef>
                <a:spcPts val="0"/>
              </a:spcBef>
              <a:spcAft>
                <a:spcPts val="0"/>
              </a:spcAft>
              <a:buSzPts val="1500"/>
              <a:buNone/>
              <a:defRPr sz="1900"/>
            </a:lvl7pPr>
            <a:lvl8pPr lvl="7">
              <a:spcBef>
                <a:spcPts val="0"/>
              </a:spcBef>
              <a:spcAft>
                <a:spcPts val="0"/>
              </a:spcAft>
              <a:buSzPts val="1500"/>
              <a:buNone/>
              <a:defRPr sz="1900"/>
            </a:lvl8pPr>
            <a:lvl9pPr lvl="8">
              <a:spcBef>
                <a:spcPts val="0"/>
              </a:spcBef>
              <a:spcAft>
                <a:spcPts val="0"/>
              </a:spcAft>
              <a:buSzPts val="1500"/>
              <a:buNone/>
              <a:defRPr sz="1900"/>
            </a:lvl9pPr>
          </a:lstStyle>
          <a:p>
            <a:endParaRPr/>
          </a:p>
        </p:txBody>
      </p:sp>
      <p:sp>
        <p:nvSpPr>
          <p:cNvPr id="52" name="Google Shape;52;p13"/>
          <p:cNvSpPr txBox="1">
            <a:spLocks noGrp="1"/>
          </p:cNvSpPr>
          <p:nvPr>
            <p:ph type="body" idx="1"/>
          </p:nvPr>
        </p:nvSpPr>
        <p:spPr>
          <a:xfrm>
            <a:off x="2263140" y="5842000"/>
            <a:ext cx="28392000" cy="13924200"/>
          </a:xfrm>
          <a:prstGeom prst="rect">
            <a:avLst/>
          </a:prstGeom>
          <a:noFill/>
          <a:ln>
            <a:noFill/>
          </a:ln>
        </p:spPr>
        <p:txBody>
          <a:bodyPr spcFirstLastPara="1" wrap="square" lIns="92025" tIns="45950" rIns="92025" bIns="45950" anchor="t" anchorCtr="0">
            <a:normAutofit/>
          </a:bodyPr>
          <a:lstStyle>
            <a:lvl1pPr marL="457200" marR="0" lvl="0" indent="-812800" algn="l" rtl="0">
              <a:lnSpc>
                <a:spcPct val="90000"/>
              </a:lnSpc>
              <a:spcBef>
                <a:spcPts val="3100"/>
              </a:spcBef>
              <a:spcAft>
                <a:spcPts val="0"/>
              </a:spcAft>
              <a:buClr>
                <a:schemeClr val="dk1"/>
              </a:buClr>
              <a:buSzPts val="9200"/>
              <a:buFont typeface="Arial"/>
              <a:buChar char="•"/>
              <a:defRPr sz="9200" b="0" i="0" u="none" strike="noStrike" cap="none">
                <a:solidFill>
                  <a:schemeClr val="dk1"/>
                </a:solidFill>
                <a:latin typeface="Calibri"/>
                <a:ea typeface="Calibri"/>
                <a:cs typeface="Calibri"/>
                <a:sym typeface="Calibri"/>
              </a:defRPr>
            </a:lvl1pPr>
            <a:lvl2pPr marL="914400" marR="0" lvl="1" indent="-711200" algn="l" rtl="0">
              <a:lnSpc>
                <a:spcPct val="90000"/>
              </a:lnSpc>
              <a:spcBef>
                <a:spcPts val="1500"/>
              </a:spcBef>
              <a:spcAft>
                <a:spcPts val="0"/>
              </a:spcAft>
              <a:buClr>
                <a:schemeClr val="dk1"/>
              </a:buClr>
              <a:buSzPts val="7600"/>
              <a:buFont typeface="Arial"/>
              <a:buChar char="•"/>
              <a:defRPr sz="7600" b="0" i="0" u="none" strike="noStrike" cap="none">
                <a:solidFill>
                  <a:schemeClr val="dk1"/>
                </a:solidFill>
                <a:latin typeface="Calibri"/>
                <a:ea typeface="Calibri"/>
                <a:cs typeface="Calibri"/>
                <a:sym typeface="Calibri"/>
              </a:defRPr>
            </a:lvl2pPr>
            <a:lvl3pPr marL="1371600" marR="0" lvl="2" indent="-641350" algn="l" rtl="0">
              <a:lnSpc>
                <a:spcPct val="90000"/>
              </a:lnSpc>
              <a:spcBef>
                <a:spcPts val="1500"/>
              </a:spcBef>
              <a:spcAft>
                <a:spcPts val="0"/>
              </a:spcAft>
              <a:buClr>
                <a:schemeClr val="dk1"/>
              </a:buClr>
              <a:buSzPts val="6500"/>
              <a:buFont typeface="Arial"/>
              <a:buChar char="•"/>
              <a:defRPr sz="6500" b="0" i="0" u="none" strike="noStrike" cap="none">
                <a:solidFill>
                  <a:schemeClr val="dk1"/>
                </a:solidFill>
                <a:latin typeface="Calibri"/>
                <a:ea typeface="Calibri"/>
                <a:cs typeface="Calibri"/>
                <a:sym typeface="Calibri"/>
              </a:defRPr>
            </a:lvl3pPr>
            <a:lvl4pPr marL="1828800" marR="0" lvl="3" indent="-590550" algn="l" rtl="0">
              <a:lnSpc>
                <a:spcPct val="90000"/>
              </a:lnSpc>
              <a:spcBef>
                <a:spcPts val="1500"/>
              </a:spcBef>
              <a:spcAft>
                <a:spcPts val="0"/>
              </a:spcAft>
              <a:buClr>
                <a:schemeClr val="dk1"/>
              </a:buClr>
              <a:buSzPts val="5700"/>
              <a:buFont typeface="Arial"/>
              <a:buChar char="•"/>
              <a:defRPr sz="5700" b="0" i="0" u="none" strike="noStrike" cap="none">
                <a:solidFill>
                  <a:schemeClr val="dk1"/>
                </a:solidFill>
                <a:latin typeface="Calibri"/>
                <a:ea typeface="Calibri"/>
                <a:cs typeface="Calibri"/>
                <a:sym typeface="Calibri"/>
              </a:defRPr>
            </a:lvl4pPr>
            <a:lvl5pPr marL="2286000" marR="0" lvl="4" indent="-590550" algn="l" rtl="0">
              <a:lnSpc>
                <a:spcPct val="90000"/>
              </a:lnSpc>
              <a:spcBef>
                <a:spcPts val="1500"/>
              </a:spcBef>
              <a:spcAft>
                <a:spcPts val="0"/>
              </a:spcAft>
              <a:buClr>
                <a:schemeClr val="dk1"/>
              </a:buClr>
              <a:buSzPts val="5700"/>
              <a:buFont typeface="Arial"/>
              <a:buChar char="•"/>
              <a:defRPr sz="5700" b="0" i="0" u="none" strike="noStrike" cap="none">
                <a:solidFill>
                  <a:schemeClr val="dk1"/>
                </a:solidFill>
                <a:latin typeface="Calibri"/>
                <a:ea typeface="Calibri"/>
                <a:cs typeface="Calibri"/>
                <a:sym typeface="Calibri"/>
              </a:defRPr>
            </a:lvl5pPr>
            <a:lvl6pPr marL="2743200" marR="0" lvl="5" indent="-590550" algn="l" rtl="0">
              <a:lnSpc>
                <a:spcPct val="90000"/>
              </a:lnSpc>
              <a:spcBef>
                <a:spcPts val="1500"/>
              </a:spcBef>
              <a:spcAft>
                <a:spcPts val="0"/>
              </a:spcAft>
              <a:buClr>
                <a:schemeClr val="dk1"/>
              </a:buClr>
              <a:buSzPts val="5700"/>
              <a:buFont typeface="Arial"/>
              <a:buChar char="•"/>
              <a:defRPr sz="5700" b="0" i="0" u="none" strike="noStrike" cap="none">
                <a:solidFill>
                  <a:schemeClr val="dk1"/>
                </a:solidFill>
                <a:latin typeface="Calibri"/>
                <a:ea typeface="Calibri"/>
                <a:cs typeface="Calibri"/>
                <a:sym typeface="Calibri"/>
              </a:defRPr>
            </a:lvl6pPr>
            <a:lvl7pPr marL="3200400" marR="0" lvl="6" indent="-590550" algn="l" rtl="0">
              <a:lnSpc>
                <a:spcPct val="90000"/>
              </a:lnSpc>
              <a:spcBef>
                <a:spcPts val="1500"/>
              </a:spcBef>
              <a:spcAft>
                <a:spcPts val="0"/>
              </a:spcAft>
              <a:buClr>
                <a:schemeClr val="dk1"/>
              </a:buClr>
              <a:buSzPts val="5700"/>
              <a:buFont typeface="Arial"/>
              <a:buChar char="•"/>
              <a:defRPr sz="5700" b="0" i="0" u="none" strike="noStrike" cap="none">
                <a:solidFill>
                  <a:schemeClr val="dk1"/>
                </a:solidFill>
                <a:latin typeface="Calibri"/>
                <a:ea typeface="Calibri"/>
                <a:cs typeface="Calibri"/>
                <a:sym typeface="Calibri"/>
              </a:defRPr>
            </a:lvl7pPr>
            <a:lvl8pPr marL="3657600" marR="0" lvl="7" indent="-590550" algn="l" rtl="0">
              <a:lnSpc>
                <a:spcPct val="90000"/>
              </a:lnSpc>
              <a:spcBef>
                <a:spcPts val="1500"/>
              </a:spcBef>
              <a:spcAft>
                <a:spcPts val="0"/>
              </a:spcAft>
              <a:buClr>
                <a:schemeClr val="dk1"/>
              </a:buClr>
              <a:buSzPts val="5700"/>
              <a:buFont typeface="Arial"/>
              <a:buChar char="•"/>
              <a:defRPr sz="5700" b="0" i="0" u="none" strike="noStrike" cap="none">
                <a:solidFill>
                  <a:schemeClr val="dk1"/>
                </a:solidFill>
                <a:latin typeface="Calibri"/>
                <a:ea typeface="Calibri"/>
                <a:cs typeface="Calibri"/>
                <a:sym typeface="Calibri"/>
              </a:defRPr>
            </a:lvl8pPr>
            <a:lvl9pPr marL="4114800" marR="0" lvl="8" indent="-590550" algn="l" rtl="0">
              <a:lnSpc>
                <a:spcPct val="90000"/>
              </a:lnSpc>
              <a:spcBef>
                <a:spcPts val="1500"/>
              </a:spcBef>
              <a:spcAft>
                <a:spcPts val="0"/>
              </a:spcAft>
              <a:buClr>
                <a:schemeClr val="dk1"/>
              </a:buClr>
              <a:buSzPts val="5700"/>
              <a:buFont typeface="Arial"/>
              <a:buChar char="•"/>
              <a:defRPr sz="57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2263140" y="20340325"/>
            <a:ext cx="7406700" cy="1168500"/>
          </a:xfrm>
          <a:prstGeom prst="rect">
            <a:avLst/>
          </a:prstGeom>
          <a:noFill/>
          <a:ln>
            <a:noFill/>
          </a:ln>
        </p:spPr>
        <p:txBody>
          <a:bodyPr spcFirstLastPara="1" wrap="square" lIns="92025" tIns="45950" rIns="92025" bIns="45950" anchor="ctr" anchorCtr="0">
            <a:noAutofit/>
          </a:bodyPr>
          <a:lstStyle>
            <a:lvl1pPr marR="0" lvl="0" algn="l" rtl="0">
              <a:spcBef>
                <a:spcPts val="0"/>
              </a:spcBef>
              <a:spcAft>
                <a:spcPts val="0"/>
              </a:spcAft>
              <a:buSzPts val="1500"/>
              <a:buNone/>
              <a:defRPr sz="3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10904220" y="20340325"/>
            <a:ext cx="11109900" cy="1168500"/>
          </a:xfrm>
          <a:prstGeom prst="rect">
            <a:avLst/>
          </a:prstGeom>
          <a:noFill/>
          <a:ln>
            <a:noFill/>
          </a:ln>
        </p:spPr>
        <p:txBody>
          <a:bodyPr spcFirstLastPara="1" wrap="square" lIns="92025" tIns="45950" rIns="92025" bIns="45950" anchor="ctr" anchorCtr="0">
            <a:noAutofit/>
          </a:bodyPr>
          <a:lstStyle>
            <a:lvl1pPr marR="0" lvl="0" algn="ctr" rtl="0">
              <a:spcBef>
                <a:spcPts val="0"/>
              </a:spcBef>
              <a:spcAft>
                <a:spcPts val="0"/>
              </a:spcAft>
              <a:buSzPts val="1500"/>
              <a:buNone/>
              <a:defRPr sz="3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500"/>
              <a:buNone/>
              <a:defRPr sz="5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23248620" y="20340325"/>
            <a:ext cx="7406700" cy="1168500"/>
          </a:xfrm>
          <a:prstGeom prst="rect">
            <a:avLst/>
          </a:prstGeom>
          <a:noFill/>
          <a:ln>
            <a:noFill/>
          </a:ln>
        </p:spPr>
        <p:txBody>
          <a:bodyPr spcFirstLastPara="1" wrap="square" lIns="92025" tIns="45950" rIns="92025" bIns="45950" anchor="ctr" anchorCtr="0">
            <a:noAutofit/>
          </a:bodyPr>
          <a:lstStyle>
            <a:lvl1pPr marL="0" marR="0" lvl="0" indent="0" algn="r" rtl="0">
              <a:spcBef>
                <a:spcPts val="0"/>
              </a:spcBef>
              <a:buNone/>
              <a:defRPr sz="3800" b="0" i="0" u="none" strike="noStrike" cap="none">
                <a:solidFill>
                  <a:srgbClr val="888888"/>
                </a:solidFill>
                <a:latin typeface="Calibri"/>
                <a:ea typeface="Calibri"/>
                <a:cs typeface="Calibri"/>
                <a:sym typeface="Calibri"/>
              </a:defRPr>
            </a:lvl1pPr>
            <a:lvl2pPr marL="0" marR="0" lvl="1" indent="0" algn="r" rtl="0">
              <a:spcBef>
                <a:spcPts val="0"/>
              </a:spcBef>
              <a:buNone/>
              <a:defRPr sz="3800" b="0" i="0" u="none" strike="noStrike" cap="none">
                <a:solidFill>
                  <a:srgbClr val="888888"/>
                </a:solidFill>
                <a:latin typeface="Calibri"/>
                <a:ea typeface="Calibri"/>
                <a:cs typeface="Calibri"/>
                <a:sym typeface="Calibri"/>
              </a:defRPr>
            </a:lvl2pPr>
            <a:lvl3pPr marL="0" marR="0" lvl="2" indent="0" algn="r" rtl="0">
              <a:spcBef>
                <a:spcPts val="0"/>
              </a:spcBef>
              <a:buNone/>
              <a:defRPr sz="3800" b="0" i="0" u="none" strike="noStrike" cap="none">
                <a:solidFill>
                  <a:srgbClr val="888888"/>
                </a:solidFill>
                <a:latin typeface="Calibri"/>
                <a:ea typeface="Calibri"/>
                <a:cs typeface="Calibri"/>
                <a:sym typeface="Calibri"/>
              </a:defRPr>
            </a:lvl3pPr>
            <a:lvl4pPr marL="0" marR="0" lvl="3" indent="0" algn="r" rtl="0">
              <a:spcBef>
                <a:spcPts val="0"/>
              </a:spcBef>
              <a:buNone/>
              <a:defRPr sz="3800" b="0" i="0" u="none" strike="noStrike" cap="none">
                <a:solidFill>
                  <a:srgbClr val="888888"/>
                </a:solidFill>
                <a:latin typeface="Calibri"/>
                <a:ea typeface="Calibri"/>
                <a:cs typeface="Calibri"/>
                <a:sym typeface="Calibri"/>
              </a:defRPr>
            </a:lvl4pPr>
            <a:lvl5pPr marL="0" marR="0" lvl="4" indent="0" algn="r" rtl="0">
              <a:spcBef>
                <a:spcPts val="0"/>
              </a:spcBef>
              <a:buNone/>
              <a:defRPr sz="3800" b="0" i="0" u="none" strike="noStrike" cap="none">
                <a:solidFill>
                  <a:srgbClr val="888888"/>
                </a:solidFill>
                <a:latin typeface="Calibri"/>
                <a:ea typeface="Calibri"/>
                <a:cs typeface="Calibri"/>
                <a:sym typeface="Calibri"/>
              </a:defRPr>
            </a:lvl5pPr>
            <a:lvl6pPr marL="0" marR="0" lvl="5" indent="0" algn="r" rtl="0">
              <a:spcBef>
                <a:spcPts val="0"/>
              </a:spcBef>
              <a:buNone/>
              <a:defRPr sz="3800" b="0" i="0" u="none" strike="noStrike" cap="none">
                <a:solidFill>
                  <a:srgbClr val="888888"/>
                </a:solidFill>
                <a:latin typeface="Calibri"/>
                <a:ea typeface="Calibri"/>
                <a:cs typeface="Calibri"/>
                <a:sym typeface="Calibri"/>
              </a:defRPr>
            </a:lvl6pPr>
            <a:lvl7pPr marL="0" marR="0" lvl="6" indent="0" algn="r" rtl="0">
              <a:spcBef>
                <a:spcPts val="0"/>
              </a:spcBef>
              <a:buNone/>
              <a:defRPr sz="3800" b="0" i="0" u="none" strike="noStrike" cap="none">
                <a:solidFill>
                  <a:srgbClr val="888888"/>
                </a:solidFill>
                <a:latin typeface="Calibri"/>
                <a:ea typeface="Calibri"/>
                <a:cs typeface="Calibri"/>
                <a:sym typeface="Calibri"/>
              </a:defRPr>
            </a:lvl7pPr>
            <a:lvl8pPr marL="0" marR="0" lvl="7" indent="0" algn="r" rtl="0">
              <a:spcBef>
                <a:spcPts val="0"/>
              </a:spcBef>
              <a:buNone/>
              <a:defRPr sz="3800" b="0" i="0" u="none" strike="noStrike" cap="none">
                <a:solidFill>
                  <a:srgbClr val="888888"/>
                </a:solidFill>
                <a:latin typeface="Calibri"/>
                <a:ea typeface="Calibri"/>
                <a:cs typeface="Calibri"/>
                <a:sym typeface="Calibri"/>
              </a:defRPr>
            </a:lvl8pPr>
            <a:lvl9pPr marL="0" marR="0" lvl="8" indent="0" algn="r" rtl="0">
              <a:spcBef>
                <a:spcPts val="0"/>
              </a:spcBef>
              <a:buNone/>
              <a:defRPr sz="3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 name="图片 2">
            <a:extLst>
              <a:ext uri="{FF2B5EF4-FFF2-40B4-BE49-F238E27FC236}">
                <a16:creationId xmlns:a16="http://schemas.microsoft.com/office/drawing/2014/main" id="{0A4136E8-8A58-1DA6-E133-BB09D26A830A}"/>
              </a:ext>
            </a:extLst>
          </p:cNvPr>
          <p:cNvPicPr>
            <a:picLocks noChangeAspect="1"/>
          </p:cNvPicPr>
          <p:nvPr/>
        </p:nvPicPr>
        <p:blipFill>
          <a:blip r:embed="rId3"/>
          <a:stretch>
            <a:fillRect/>
          </a:stretch>
        </p:blipFill>
        <p:spPr>
          <a:xfrm>
            <a:off x="8966677" y="5273121"/>
            <a:ext cx="4437712" cy="1278283"/>
          </a:xfrm>
          <a:prstGeom prst="rect">
            <a:avLst/>
          </a:prstGeom>
        </p:spPr>
      </p:pic>
      <p:pic>
        <p:nvPicPr>
          <p:cNvPr id="5" name="图片 4">
            <a:extLst>
              <a:ext uri="{FF2B5EF4-FFF2-40B4-BE49-F238E27FC236}">
                <a16:creationId xmlns:a16="http://schemas.microsoft.com/office/drawing/2014/main" id="{D70A85B2-B279-C2A9-0F2C-97D4B8AA8771}"/>
              </a:ext>
            </a:extLst>
          </p:cNvPr>
          <p:cNvPicPr>
            <a:picLocks noChangeAspect="1"/>
          </p:cNvPicPr>
          <p:nvPr/>
        </p:nvPicPr>
        <p:blipFill>
          <a:blip r:embed="rId4"/>
          <a:stretch>
            <a:fillRect/>
          </a:stretch>
        </p:blipFill>
        <p:spPr>
          <a:xfrm>
            <a:off x="14165584" y="5357872"/>
            <a:ext cx="7183925" cy="1067221"/>
          </a:xfrm>
          <a:prstGeom prst="rect">
            <a:avLst/>
          </a:prstGeom>
        </p:spPr>
      </p:pic>
      <p:sp>
        <p:nvSpPr>
          <p:cNvPr id="129" name="Google Shape;129;p25"/>
          <p:cNvSpPr/>
          <p:nvPr/>
        </p:nvSpPr>
        <p:spPr>
          <a:xfrm>
            <a:off x="29607581" y="2895643"/>
            <a:ext cx="3327600" cy="524700"/>
          </a:xfrm>
          <a:prstGeom prst="rect">
            <a:avLst/>
          </a:prstGeom>
          <a:solidFill>
            <a:srgbClr val="D2C295"/>
          </a:solidFill>
          <a:ln w="12700" cap="flat" cmpd="sng">
            <a:solidFill>
              <a:srgbClr val="D2C295"/>
            </a:solidFill>
            <a:prstDash val="solid"/>
            <a:miter lim="800000"/>
            <a:headEnd type="none" w="sm" len="sm"/>
            <a:tailEnd type="none" w="sm" len="sm"/>
          </a:ln>
        </p:spPr>
        <p:txBody>
          <a:bodyPr spcFirstLastPara="1" wrap="square" lIns="61350" tIns="30675" rIns="61350" bIns="30675" anchor="ctr" anchorCtr="0">
            <a:noAutofit/>
          </a:bodyPr>
          <a:lstStyle/>
          <a:p>
            <a:pPr marL="0" marR="0" lvl="0" indent="0" algn="ctr" rtl="0">
              <a:spcBef>
                <a:spcPts val="0"/>
              </a:spcBef>
              <a:spcAft>
                <a:spcPts val="0"/>
              </a:spcAft>
              <a:buNone/>
            </a:pPr>
            <a:endParaRPr sz="3400">
              <a:solidFill>
                <a:schemeClr val="lt1"/>
              </a:solidFill>
              <a:latin typeface="Arial"/>
              <a:ea typeface="Arial"/>
              <a:cs typeface="Arial"/>
              <a:sym typeface="Arial"/>
            </a:endParaRPr>
          </a:p>
        </p:txBody>
      </p:sp>
      <p:sp>
        <p:nvSpPr>
          <p:cNvPr id="130" name="Google Shape;130;p25"/>
          <p:cNvSpPr/>
          <p:nvPr/>
        </p:nvSpPr>
        <p:spPr>
          <a:xfrm>
            <a:off x="0" y="0"/>
            <a:ext cx="32920500" cy="2881500"/>
          </a:xfrm>
          <a:prstGeom prst="rect">
            <a:avLst/>
          </a:prstGeom>
          <a:solidFill>
            <a:srgbClr val="8C1515"/>
          </a:solidFill>
          <a:ln w="12700" cap="flat" cmpd="sng">
            <a:solidFill>
              <a:srgbClr val="8C1515"/>
            </a:solidFill>
            <a:prstDash val="solid"/>
            <a:miter lim="800000"/>
            <a:headEnd type="none" w="sm" len="sm"/>
            <a:tailEnd type="none" w="sm" len="sm"/>
          </a:ln>
        </p:spPr>
        <p:txBody>
          <a:bodyPr spcFirstLastPara="1" wrap="square" lIns="61350" tIns="30675" rIns="61350" bIns="30675" anchor="ctr" anchorCtr="0">
            <a:noAutofit/>
          </a:bodyPr>
          <a:lstStyle/>
          <a:p>
            <a:pPr marL="0" marR="0" lvl="0" indent="0" algn="ctr" rtl="0">
              <a:spcBef>
                <a:spcPts val="0"/>
              </a:spcBef>
              <a:spcAft>
                <a:spcPts val="0"/>
              </a:spcAft>
              <a:buNone/>
            </a:pPr>
            <a:endParaRPr sz="3400">
              <a:solidFill>
                <a:schemeClr val="lt1"/>
              </a:solidFill>
              <a:latin typeface="Source Sans Pro"/>
              <a:ea typeface="Source Sans Pro"/>
              <a:cs typeface="Source Sans Pro"/>
              <a:sym typeface="Source Sans Pro"/>
            </a:endParaRPr>
          </a:p>
        </p:txBody>
      </p:sp>
      <p:sp>
        <p:nvSpPr>
          <p:cNvPr id="131" name="Google Shape;131;p25"/>
          <p:cNvSpPr/>
          <p:nvPr/>
        </p:nvSpPr>
        <p:spPr>
          <a:xfrm>
            <a:off x="3436744" y="2829956"/>
            <a:ext cx="29499000" cy="221400"/>
          </a:xfrm>
          <a:prstGeom prst="rect">
            <a:avLst/>
          </a:prstGeom>
          <a:solidFill>
            <a:srgbClr val="D2C295"/>
          </a:solidFill>
          <a:ln w="12700" cap="flat" cmpd="sng">
            <a:solidFill>
              <a:srgbClr val="D2C295"/>
            </a:solidFill>
            <a:prstDash val="solid"/>
            <a:miter lim="800000"/>
            <a:headEnd type="none" w="sm" len="sm"/>
            <a:tailEnd type="none" w="sm" len="sm"/>
          </a:ln>
        </p:spPr>
        <p:txBody>
          <a:bodyPr spcFirstLastPara="1" wrap="square" lIns="61350" tIns="30675" rIns="61350" bIns="30675" anchor="ctr" anchorCtr="0">
            <a:noAutofit/>
          </a:bodyPr>
          <a:lstStyle/>
          <a:p>
            <a:pPr marL="0" marR="0" lvl="0" indent="0" algn="ctr" rtl="0">
              <a:spcBef>
                <a:spcPts val="0"/>
              </a:spcBef>
              <a:spcAft>
                <a:spcPts val="0"/>
              </a:spcAft>
              <a:buNone/>
            </a:pPr>
            <a:endParaRPr sz="3400">
              <a:solidFill>
                <a:schemeClr val="lt1"/>
              </a:solidFill>
              <a:latin typeface="Source Sans Pro"/>
              <a:ea typeface="Source Sans Pro"/>
              <a:cs typeface="Source Sans Pro"/>
              <a:sym typeface="Source Sans Pro"/>
            </a:endParaRPr>
          </a:p>
        </p:txBody>
      </p:sp>
      <p:sp>
        <p:nvSpPr>
          <p:cNvPr id="132" name="Google Shape;132;p25"/>
          <p:cNvSpPr/>
          <p:nvPr/>
        </p:nvSpPr>
        <p:spPr>
          <a:xfrm rot="10800000">
            <a:off x="28936781" y="2945165"/>
            <a:ext cx="670800" cy="474900"/>
          </a:xfrm>
          <a:prstGeom prst="rtTriangle">
            <a:avLst/>
          </a:prstGeom>
          <a:solidFill>
            <a:srgbClr val="D2C295"/>
          </a:solidFill>
          <a:ln w="12700" cap="flat" cmpd="sng">
            <a:solidFill>
              <a:srgbClr val="D2C295"/>
            </a:solidFill>
            <a:prstDash val="solid"/>
            <a:miter lim="800000"/>
            <a:headEnd type="none" w="sm" len="sm"/>
            <a:tailEnd type="none" w="sm" len="sm"/>
          </a:ln>
        </p:spPr>
        <p:txBody>
          <a:bodyPr spcFirstLastPara="1" wrap="square" lIns="61350" tIns="30675" rIns="61350" bIns="30675" anchor="ctr" anchorCtr="0">
            <a:noAutofit/>
          </a:bodyPr>
          <a:lstStyle/>
          <a:p>
            <a:pPr marL="0" marR="0" lvl="0" indent="0" algn="ctr" rtl="0">
              <a:spcBef>
                <a:spcPts val="0"/>
              </a:spcBef>
              <a:spcAft>
                <a:spcPts val="0"/>
              </a:spcAft>
              <a:buNone/>
            </a:pPr>
            <a:endParaRPr sz="3400">
              <a:solidFill>
                <a:schemeClr val="lt1"/>
              </a:solidFill>
              <a:latin typeface="Arial"/>
              <a:ea typeface="Arial"/>
              <a:cs typeface="Arial"/>
              <a:sym typeface="Arial"/>
            </a:endParaRPr>
          </a:p>
        </p:txBody>
      </p:sp>
      <p:sp>
        <p:nvSpPr>
          <p:cNvPr id="133" name="Google Shape;133;p25"/>
          <p:cNvSpPr/>
          <p:nvPr/>
        </p:nvSpPr>
        <p:spPr>
          <a:xfrm>
            <a:off x="29748267" y="2370132"/>
            <a:ext cx="3022800" cy="9051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1350" tIns="30675" rIns="61350" bIns="30675" anchor="ctr" anchorCtr="0">
            <a:noAutofit/>
          </a:bodyPr>
          <a:lstStyle/>
          <a:p>
            <a:pPr marL="0" marR="0" lvl="0" indent="0" algn="ctr" rtl="0">
              <a:spcBef>
                <a:spcPts val="0"/>
              </a:spcBef>
              <a:spcAft>
                <a:spcPts val="0"/>
              </a:spcAft>
              <a:buNone/>
            </a:pPr>
            <a:endParaRPr sz="3400">
              <a:solidFill>
                <a:srgbClr val="8C1515"/>
              </a:solidFill>
              <a:latin typeface="Arial"/>
              <a:ea typeface="Arial"/>
              <a:cs typeface="Arial"/>
              <a:sym typeface="Arial"/>
            </a:endParaRPr>
          </a:p>
        </p:txBody>
      </p:sp>
      <p:sp>
        <p:nvSpPr>
          <p:cNvPr id="134" name="Google Shape;134;p25"/>
          <p:cNvSpPr txBox="1"/>
          <p:nvPr/>
        </p:nvSpPr>
        <p:spPr>
          <a:xfrm>
            <a:off x="3512950" y="230448"/>
            <a:ext cx="27252900" cy="1031700"/>
          </a:xfrm>
          <a:prstGeom prst="rect">
            <a:avLst/>
          </a:prstGeom>
          <a:noFill/>
          <a:ln>
            <a:noFill/>
          </a:ln>
        </p:spPr>
        <p:txBody>
          <a:bodyPr spcFirstLastPara="1" wrap="square" lIns="92025" tIns="45950" rIns="92025" bIns="45950" anchor="t" anchorCtr="0">
            <a:spAutoFit/>
          </a:bodyPr>
          <a:lstStyle/>
          <a:p>
            <a:pPr marL="0" marR="0" lvl="0" indent="0" algn="ctr" rtl="0">
              <a:spcBef>
                <a:spcPts val="0"/>
              </a:spcBef>
              <a:spcAft>
                <a:spcPts val="0"/>
              </a:spcAft>
              <a:buClr>
                <a:schemeClr val="dk1"/>
              </a:buClr>
              <a:buSzPts val="1100"/>
              <a:buFont typeface="Arial"/>
              <a:buNone/>
            </a:pPr>
            <a:r>
              <a:rPr lang="en-US" sz="6100" dirty="0">
                <a:solidFill>
                  <a:schemeClr val="lt1"/>
                </a:solidFill>
                <a:latin typeface="Source Sans Pro"/>
                <a:ea typeface="Source Sans Pro"/>
                <a:cs typeface="Source Sans Pro"/>
                <a:sym typeface="Source Sans Pro"/>
              </a:rPr>
              <a:t>DPPO</a:t>
            </a:r>
            <a:r>
              <a:rPr lang="en-US" altLang="zh-CN" sz="6100" dirty="0">
                <a:solidFill>
                  <a:schemeClr val="lt1"/>
                </a:solidFill>
                <a:latin typeface="Source Sans Pro"/>
                <a:ea typeface="Source Sans Pro"/>
                <a:cs typeface="Source Sans Pro"/>
                <a:sym typeface="Source Sans Pro"/>
              </a:rPr>
              <a:t>: Direct Preference and Penalization Optimization</a:t>
            </a:r>
            <a:endParaRPr sz="6100" dirty="0">
              <a:solidFill>
                <a:schemeClr val="lt1"/>
              </a:solidFill>
              <a:latin typeface="Source Sans Pro"/>
              <a:ea typeface="Source Sans Pro"/>
              <a:cs typeface="Source Sans Pro"/>
              <a:sym typeface="Source Sans Pro"/>
            </a:endParaRPr>
          </a:p>
        </p:txBody>
      </p:sp>
      <p:pic>
        <p:nvPicPr>
          <p:cNvPr id="135" name="Google Shape;135;p25"/>
          <p:cNvPicPr preferRelativeResize="0"/>
          <p:nvPr/>
        </p:nvPicPr>
        <p:blipFill rotWithShape="1">
          <a:blip r:embed="rId5">
            <a:alphaModFix/>
          </a:blip>
          <a:srcRect/>
          <a:stretch/>
        </p:blipFill>
        <p:spPr>
          <a:xfrm>
            <a:off x="29672063" y="2031932"/>
            <a:ext cx="1672443" cy="1114963"/>
          </a:xfrm>
          <a:prstGeom prst="rect">
            <a:avLst/>
          </a:prstGeom>
          <a:noFill/>
          <a:ln>
            <a:noFill/>
          </a:ln>
        </p:spPr>
      </p:pic>
      <p:sp>
        <p:nvSpPr>
          <p:cNvPr id="136" name="Google Shape;136;p25"/>
          <p:cNvSpPr txBox="1"/>
          <p:nvPr/>
        </p:nvSpPr>
        <p:spPr>
          <a:xfrm>
            <a:off x="29776420" y="2776391"/>
            <a:ext cx="3753000" cy="446700"/>
          </a:xfrm>
          <a:prstGeom prst="rect">
            <a:avLst/>
          </a:prstGeom>
          <a:noFill/>
          <a:ln>
            <a:noFill/>
          </a:ln>
        </p:spPr>
        <p:txBody>
          <a:bodyPr spcFirstLastPara="1" wrap="square" lIns="92025" tIns="45950" rIns="92025" bIns="45950" anchor="t" anchorCtr="0">
            <a:spAutoFit/>
          </a:bodyPr>
          <a:lstStyle/>
          <a:p>
            <a:pPr marL="0" marR="0" lvl="0" indent="0" algn="l" rtl="0">
              <a:spcBef>
                <a:spcPts val="0"/>
              </a:spcBef>
              <a:spcAft>
                <a:spcPts val="0"/>
              </a:spcAft>
              <a:buNone/>
            </a:pPr>
            <a:r>
              <a:rPr lang="en" sz="2300">
                <a:solidFill>
                  <a:srgbClr val="2E2D29"/>
                </a:solidFill>
                <a:latin typeface="Source Sans Pro"/>
                <a:ea typeface="Source Sans Pro"/>
                <a:cs typeface="Source Sans Pro"/>
                <a:sym typeface="Source Sans Pro"/>
              </a:rPr>
              <a:t>Computer Science</a:t>
            </a:r>
            <a:endParaRPr sz="1500"/>
          </a:p>
        </p:txBody>
      </p:sp>
      <p:sp>
        <p:nvSpPr>
          <p:cNvPr id="137" name="Google Shape;137;p25"/>
          <p:cNvSpPr txBox="1"/>
          <p:nvPr/>
        </p:nvSpPr>
        <p:spPr>
          <a:xfrm>
            <a:off x="6041900" y="1377851"/>
            <a:ext cx="21270600" cy="739200"/>
          </a:xfrm>
          <a:prstGeom prst="rect">
            <a:avLst/>
          </a:prstGeom>
          <a:noFill/>
          <a:ln>
            <a:noFill/>
          </a:ln>
        </p:spPr>
        <p:txBody>
          <a:bodyPr spcFirstLastPara="1" wrap="square" lIns="92025" tIns="45950" rIns="92025" bIns="45950" anchor="t" anchorCtr="0">
            <a:spAutoFit/>
          </a:bodyPr>
          <a:lstStyle/>
          <a:p>
            <a:pPr marL="0" marR="0" lvl="0" indent="0" algn="ctr" rtl="0">
              <a:spcBef>
                <a:spcPts val="0"/>
              </a:spcBef>
              <a:spcAft>
                <a:spcPts val="0"/>
              </a:spcAft>
              <a:buNone/>
            </a:pPr>
            <a:r>
              <a:rPr lang="en" sz="4200" i="1" dirty="0">
                <a:solidFill>
                  <a:schemeClr val="lt1"/>
                </a:solidFill>
                <a:latin typeface="Source Sans Pro"/>
                <a:ea typeface="Source Sans Pro"/>
                <a:cs typeface="Source Sans Pro"/>
                <a:sym typeface="Source Sans Pro"/>
              </a:rPr>
              <a:t>P</a:t>
            </a:r>
            <a:r>
              <a:rPr lang="en-US" altLang="zh-CN" sz="4200" i="1" dirty="0">
                <a:solidFill>
                  <a:schemeClr val="lt1"/>
                </a:solidFill>
                <a:latin typeface="Source Sans Pro"/>
                <a:ea typeface="Source Sans Pro"/>
                <a:cs typeface="Source Sans Pro"/>
                <a:sym typeface="Source Sans Pro"/>
              </a:rPr>
              <a:t>engwei Sun</a:t>
            </a:r>
            <a:endParaRPr sz="4200" i="1" baseline="30000" dirty="0">
              <a:solidFill>
                <a:schemeClr val="lt1"/>
              </a:solidFill>
              <a:latin typeface="Source Sans Pro"/>
              <a:ea typeface="Source Sans Pro"/>
              <a:cs typeface="Source Sans Pro"/>
              <a:sym typeface="Source Sans Pro"/>
            </a:endParaRPr>
          </a:p>
        </p:txBody>
      </p:sp>
      <p:sp>
        <p:nvSpPr>
          <p:cNvPr id="138" name="Google Shape;138;p25"/>
          <p:cNvSpPr txBox="1"/>
          <p:nvPr/>
        </p:nvSpPr>
        <p:spPr>
          <a:xfrm>
            <a:off x="11165250" y="1803703"/>
            <a:ext cx="10800000" cy="1137000"/>
          </a:xfrm>
          <a:prstGeom prst="rect">
            <a:avLst/>
          </a:prstGeom>
          <a:noFill/>
          <a:ln>
            <a:noFill/>
          </a:ln>
        </p:spPr>
        <p:txBody>
          <a:bodyPr spcFirstLastPara="1" wrap="square" lIns="349450" tIns="349450" rIns="349450" bIns="349450" anchor="t" anchorCtr="0">
            <a:spAutoFit/>
          </a:bodyPr>
          <a:lstStyle/>
          <a:p>
            <a:pPr marL="0" lvl="0" indent="0" algn="ctr" rtl="0">
              <a:spcBef>
                <a:spcPts val="0"/>
              </a:spcBef>
              <a:spcAft>
                <a:spcPts val="0"/>
              </a:spcAft>
              <a:buNone/>
            </a:pPr>
            <a:r>
              <a:rPr lang="en" sz="2800" i="1" dirty="0">
                <a:solidFill>
                  <a:schemeClr val="lt1"/>
                </a:solidFill>
                <a:latin typeface="Source Sans Pro"/>
                <a:ea typeface="Source Sans Pro"/>
                <a:cs typeface="Source Sans Pro"/>
                <a:sym typeface="Source Sans Pro"/>
              </a:rPr>
              <a:t>Program of Biomedical Physics, Stanford University</a:t>
            </a:r>
            <a:endParaRPr sz="1600" dirty="0">
              <a:solidFill>
                <a:schemeClr val="dk1"/>
              </a:solidFill>
            </a:endParaRPr>
          </a:p>
        </p:txBody>
      </p:sp>
      <p:sp>
        <p:nvSpPr>
          <p:cNvPr id="139" name="Google Shape;139;p25"/>
          <p:cNvSpPr/>
          <p:nvPr/>
        </p:nvSpPr>
        <p:spPr>
          <a:xfrm>
            <a:off x="388650" y="3681502"/>
            <a:ext cx="7364700" cy="683100"/>
          </a:xfrm>
          <a:prstGeom prst="roundRect">
            <a:avLst>
              <a:gd name="adj" fmla="val 16667"/>
            </a:avLst>
          </a:prstGeom>
          <a:solidFill>
            <a:srgbClr val="8C1515"/>
          </a:solidFill>
          <a:ln>
            <a:noFill/>
          </a:ln>
        </p:spPr>
        <p:txBody>
          <a:bodyPr spcFirstLastPara="1" wrap="square" lIns="349450" tIns="349450" rIns="349450" bIns="349450" anchor="ctr" anchorCtr="0">
            <a:noAutofit/>
          </a:bodyPr>
          <a:lstStyle/>
          <a:p>
            <a:pPr marL="0" lvl="0" indent="0" algn="ctr" rtl="0">
              <a:spcBef>
                <a:spcPts val="0"/>
              </a:spcBef>
              <a:spcAft>
                <a:spcPts val="0"/>
              </a:spcAft>
              <a:buNone/>
            </a:pPr>
            <a:r>
              <a:rPr lang="en" sz="4000" b="1">
                <a:solidFill>
                  <a:schemeClr val="lt1"/>
                </a:solidFill>
                <a:highlight>
                  <a:srgbClr val="8C1515"/>
                </a:highlight>
                <a:latin typeface="Source Sans Pro"/>
                <a:ea typeface="Source Sans Pro"/>
                <a:cs typeface="Source Sans Pro"/>
                <a:sym typeface="Source Sans Pro"/>
              </a:rPr>
              <a:t>Project Overview</a:t>
            </a:r>
            <a:endParaRPr sz="4000" b="1">
              <a:solidFill>
                <a:schemeClr val="lt1"/>
              </a:solidFill>
              <a:highlight>
                <a:srgbClr val="8C1515"/>
              </a:highlight>
              <a:latin typeface="Source Sans Pro"/>
              <a:ea typeface="Source Sans Pro"/>
              <a:cs typeface="Source Sans Pro"/>
              <a:sym typeface="Source Sans Pro"/>
            </a:endParaRPr>
          </a:p>
        </p:txBody>
      </p:sp>
      <p:sp>
        <p:nvSpPr>
          <p:cNvPr id="140" name="Google Shape;140;p25"/>
          <p:cNvSpPr txBox="1"/>
          <p:nvPr/>
        </p:nvSpPr>
        <p:spPr>
          <a:xfrm>
            <a:off x="519330" y="4281023"/>
            <a:ext cx="6959400" cy="1152300"/>
          </a:xfrm>
          <a:prstGeom prst="rect">
            <a:avLst/>
          </a:prstGeom>
          <a:noFill/>
          <a:ln>
            <a:noFill/>
          </a:ln>
        </p:spPr>
        <p:txBody>
          <a:bodyPr spcFirstLastPara="1" wrap="square" lIns="349450" tIns="349450" rIns="349450" bIns="349450" anchor="t" anchorCtr="0">
            <a:spAutoFit/>
          </a:bodyPr>
          <a:lstStyle/>
          <a:p>
            <a:pPr marL="0" lvl="0" indent="0" algn="l" rtl="0">
              <a:spcBef>
                <a:spcPts val="0"/>
              </a:spcBef>
              <a:spcAft>
                <a:spcPts val="0"/>
              </a:spcAft>
              <a:buNone/>
            </a:pPr>
            <a:endParaRPr sz="2900" dirty="0">
              <a:latin typeface="Calibri"/>
              <a:ea typeface="Calibri"/>
              <a:cs typeface="Calibri"/>
              <a:sym typeface="Calibri"/>
            </a:endParaRPr>
          </a:p>
        </p:txBody>
      </p:sp>
      <p:sp>
        <p:nvSpPr>
          <p:cNvPr id="141" name="Google Shape;141;p25"/>
          <p:cNvSpPr/>
          <p:nvPr/>
        </p:nvSpPr>
        <p:spPr>
          <a:xfrm>
            <a:off x="388650" y="13842502"/>
            <a:ext cx="7364700" cy="683100"/>
          </a:xfrm>
          <a:prstGeom prst="roundRect">
            <a:avLst>
              <a:gd name="adj" fmla="val 16667"/>
            </a:avLst>
          </a:prstGeom>
          <a:solidFill>
            <a:srgbClr val="8C1515"/>
          </a:solidFill>
          <a:ln>
            <a:noFill/>
          </a:ln>
        </p:spPr>
        <p:txBody>
          <a:bodyPr spcFirstLastPara="1" wrap="square" lIns="349450" tIns="349450" rIns="349450" bIns="349450" anchor="ctr" anchorCtr="0">
            <a:noAutofit/>
          </a:bodyPr>
          <a:lstStyle/>
          <a:p>
            <a:pPr marL="0" lvl="0" indent="0" algn="ctr" rtl="0">
              <a:spcBef>
                <a:spcPts val="0"/>
              </a:spcBef>
              <a:spcAft>
                <a:spcPts val="0"/>
              </a:spcAft>
              <a:buNone/>
            </a:pPr>
            <a:r>
              <a:rPr lang="en" sz="4000" b="1">
                <a:solidFill>
                  <a:schemeClr val="lt1"/>
                </a:solidFill>
                <a:highlight>
                  <a:srgbClr val="8C1515"/>
                </a:highlight>
                <a:latin typeface="Source Sans Pro"/>
                <a:ea typeface="Source Sans Pro"/>
                <a:cs typeface="Source Sans Pro"/>
                <a:sym typeface="Source Sans Pro"/>
              </a:rPr>
              <a:t>Datasets &amp; Metrics</a:t>
            </a:r>
            <a:endParaRPr sz="4000" b="1">
              <a:solidFill>
                <a:schemeClr val="lt1"/>
              </a:solidFill>
              <a:highlight>
                <a:srgbClr val="8C1515"/>
              </a:highlight>
              <a:latin typeface="Source Sans Pro"/>
              <a:ea typeface="Source Sans Pro"/>
              <a:cs typeface="Source Sans Pro"/>
              <a:sym typeface="Source Sans Pro"/>
            </a:endParaRPr>
          </a:p>
        </p:txBody>
      </p:sp>
      <p:pic>
        <p:nvPicPr>
          <p:cNvPr id="142" name="Google Shape;142;p25"/>
          <p:cNvPicPr preferRelativeResize="0"/>
          <p:nvPr/>
        </p:nvPicPr>
        <p:blipFill>
          <a:blip r:embed="rId6">
            <a:alphaModFix/>
          </a:blip>
          <a:stretch>
            <a:fillRect/>
          </a:stretch>
        </p:blipFill>
        <p:spPr>
          <a:xfrm>
            <a:off x="229920" y="30984"/>
            <a:ext cx="2780820" cy="2780820"/>
          </a:xfrm>
          <a:prstGeom prst="rect">
            <a:avLst/>
          </a:prstGeom>
          <a:noFill/>
          <a:ln>
            <a:noFill/>
          </a:ln>
        </p:spPr>
      </p:pic>
      <p:sp>
        <p:nvSpPr>
          <p:cNvPr id="143" name="Google Shape;143;p25"/>
          <p:cNvSpPr/>
          <p:nvPr/>
        </p:nvSpPr>
        <p:spPr>
          <a:xfrm>
            <a:off x="8246200" y="3674852"/>
            <a:ext cx="13250700" cy="683100"/>
          </a:xfrm>
          <a:prstGeom prst="roundRect">
            <a:avLst>
              <a:gd name="adj" fmla="val 16667"/>
            </a:avLst>
          </a:prstGeom>
          <a:solidFill>
            <a:srgbClr val="8C1515"/>
          </a:solidFill>
          <a:ln>
            <a:noFill/>
          </a:ln>
        </p:spPr>
        <p:txBody>
          <a:bodyPr spcFirstLastPara="1" wrap="square" lIns="349450" tIns="349450" rIns="349450" bIns="349450" anchor="ctr" anchorCtr="0">
            <a:noAutofit/>
          </a:bodyPr>
          <a:lstStyle/>
          <a:p>
            <a:pPr marL="0" lvl="0" indent="0" algn="ctr" rtl="0">
              <a:spcBef>
                <a:spcPts val="0"/>
              </a:spcBef>
              <a:spcAft>
                <a:spcPts val="0"/>
              </a:spcAft>
              <a:buNone/>
            </a:pPr>
            <a:r>
              <a:rPr lang="en" sz="4000" b="1">
                <a:solidFill>
                  <a:schemeClr val="lt1"/>
                </a:solidFill>
                <a:highlight>
                  <a:srgbClr val="8C1515"/>
                </a:highlight>
                <a:latin typeface="Source Sans Pro"/>
                <a:ea typeface="Source Sans Pro"/>
                <a:cs typeface="Source Sans Pro"/>
                <a:sym typeface="Source Sans Pro"/>
              </a:rPr>
              <a:t>Methods &amp; Experiments</a:t>
            </a:r>
            <a:endParaRPr sz="4000" b="1">
              <a:solidFill>
                <a:schemeClr val="lt1"/>
              </a:solidFill>
              <a:highlight>
                <a:srgbClr val="8C1515"/>
              </a:highlight>
              <a:latin typeface="Source Sans Pro"/>
              <a:ea typeface="Source Sans Pro"/>
              <a:cs typeface="Source Sans Pro"/>
              <a:sym typeface="Source Sans Pro"/>
            </a:endParaRPr>
          </a:p>
        </p:txBody>
      </p:sp>
      <p:sp>
        <p:nvSpPr>
          <p:cNvPr id="144" name="Google Shape;144;p25"/>
          <p:cNvSpPr/>
          <p:nvPr/>
        </p:nvSpPr>
        <p:spPr>
          <a:xfrm>
            <a:off x="22133450" y="3674852"/>
            <a:ext cx="10385100" cy="683100"/>
          </a:xfrm>
          <a:prstGeom prst="roundRect">
            <a:avLst>
              <a:gd name="adj" fmla="val 16667"/>
            </a:avLst>
          </a:prstGeom>
          <a:solidFill>
            <a:srgbClr val="8C1515"/>
          </a:solidFill>
          <a:ln>
            <a:noFill/>
          </a:ln>
        </p:spPr>
        <p:txBody>
          <a:bodyPr spcFirstLastPara="1" wrap="square" lIns="349450" tIns="349450" rIns="349450" bIns="349450" anchor="ctr" anchorCtr="0">
            <a:noAutofit/>
          </a:bodyPr>
          <a:lstStyle/>
          <a:p>
            <a:pPr marL="0" lvl="0" indent="0" algn="ctr" rtl="0">
              <a:spcBef>
                <a:spcPts val="0"/>
              </a:spcBef>
              <a:spcAft>
                <a:spcPts val="0"/>
              </a:spcAft>
              <a:buNone/>
            </a:pPr>
            <a:r>
              <a:rPr lang="en" sz="4000" b="1">
                <a:solidFill>
                  <a:schemeClr val="lt1"/>
                </a:solidFill>
                <a:highlight>
                  <a:srgbClr val="8C1515"/>
                </a:highlight>
                <a:latin typeface="Source Sans Pro"/>
                <a:ea typeface="Source Sans Pro"/>
                <a:cs typeface="Source Sans Pro"/>
                <a:sym typeface="Source Sans Pro"/>
              </a:rPr>
              <a:t>Results</a:t>
            </a:r>
            <a:endParaRPr sz="4000" b="1">
              <a:solidFill>
                <a:schemeClr val="lt1"/>
              </a:solidFill>
              <a:highlight>
                <a:srgbClr val="8C1515"/>
              </a:highlight>
              <a:latin typeface="Source Sans Pro"/>
              <a:ea typeface="Source Sans Pro"/>
              <a:cs typeface="Source Sans Pro"/>
              <a:sym typeface="Source Sans Pro"/>
            </a:endParaRPr>
          </a:p>
        </p:txBody>
      </p:sp>
      <p:sp>
        <p:nvSpPr>
          <p:cNvPr id="145" name="Google Shape;145;p25"/>
          <p:cNvSpPr txBox="1"/>
          <p:nvPr/>
        </p:nvSpPr>
        <p:spPr>
          <a:xfrm>
            <a:off x="312325" y="4480452"/>
            <a:ext cx="7284600" cy="5541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Clr>
                <a:schemeClr val="dk1"/>
              </a:buClr>
              <a:buSzPts val="2400"/>
              <a:buFont typeface="Lato"/>
              <a:buChar char="●"/>
            </a:pPr>
            <a:endParaRPr sz="2400">
              <a:solidFill>
                <a:schemeClr val="dk1"/>
              </a:solidFill>
              <a:latin typeface="Lato"/>
              <a:ea typeface="Lato"/>
              <a:cs typeface="Lato"/>
              <a:sym typeface="Lato"/>
            </a:endParaRPr>
          </a:p>
        </p:txBody>
      </p:sp>
      <p:sp>
        <p:nvSpPr>
          <p:cNvPr id="146" name="Google Shape;146;p25"/>
          <p:cNvSpPr txBox="1"/>
          <p:nvPr/>
        </p:nvSpPr>
        <p:spPr>
          <a:xfrm>
            <a:off x="388650" y="14634452"/>
            <a:ext cx="7364700" cy="7201941"/>
          </a:xfrm>
          <a:prstGeom prst="rect">
            <a:avLst/>
          </a:prstGeom>
          <a:noFill/>
          <a:ln>
            <a:noFill/>
          </a:ln>
        </p:spPr>
        <p:txBody>
          <a:bodyPr spcFirstLastPara="1" wrap="square" lIns="91425" tIns="91425" rIns="91425" bIns="91425" anchor="t" anchorCtr="0">
            <a:spAutoFit/>
          </a:bodyPr>
          <a:lstStyle/>
          <a:p>
            <a:pPr marL="457200" lvl="0" indent="-381000">
              <a:buSzPts val="2400"/>
              <a:buFont typeface="Lato"/>
              <a:buChar char="●"/>
            </a:pPr>
            <a:r>
              <a:rPr lang="en-US" sz="2400" dirty="0">
                <a:latin typeface="Lato" panose="020F0502020204030203" pitchFamily="34" charset="0"/>
                <a:ea typeface="Lato" panose="020F0502020204030203" pitchFamily="34" charset="0"/>
                <a:cs typeface="Lato" panose="020F0502020204030203" pitchFamily="34" charset="0"/>
              </a:rPr>
              <a:t>SFT </a:t>
            </a:r>
            <a:r>
              <a:rPr lang="en-US" altLang="zh-CN" sz="2400" dirty="0">
                <a:latin typeface="Lato" panose="020F0502020204030203" pitchFamily="34" charset="0"/>
                <a:ea typeface="Lato" panose="020F0502020204030203" pitchFamily="34" charset="0"/>
                <a:cs typeface="Lato" panose="020F0502020204030203" pitchFamily="34" charset="0"/>
              </a:rPr>
              <a:t>dataset: </a:t>
            </a:r>
            <a:r>
              <a:rPr lang="en-US" sz="2400" dirty="0">
                <a:latin typeface="Lato" panose="020F0502020204030203" pitchFamily="34" charset="0"/>
                <a:ea typeface="Lato" panose="020F0502020204030203" pitchFamily="34" charset="0"/>
                <a:cs typeface="Lato" panose="020F0502020204030203" pitchFamily="34" charset="0"/>
              </a:rPr>
              <a:t>SmolTalk [1], a collection of high-quality chat responses from GPT-4o.</a:t>
            </a:r>
            <a:r>
              <a:rPr lang="en-US" sz="2400" dirty="0">
                <a:latin typeface="Lato" panose="020F0502020204030203" pitchFamily="34" charset="0"/>
                <a:ea typeface="Lato" panose="020F0502020204030203" pitchFamily="34" charset="0"/>
                <a:cs typeface="Lato" panose="020F0502020204030203" pitchFamily="34" charset="0"/>
                <a:sym typeface="Lato"/>
              </a:rPr>
              <a:t> We use one-turn conversation between “user” and “assistant”. The context token length is truncated to 576, which is the 95th percentile of token length in the training set.</a:t>
            </a:r>
          </a:p>
          <a:p>
            <a:pPr marL="457200" lvl="0" indent="-381000">
              <a:buSzPts val="2400"/>
              <a:buFont typeface="Lato"/>
              <a:buChar char="●"/>
            </a:pPr>
            <a:r>
              <a:rPr lang="en-US" sz="2400" dirty="0">
                <a:latin typeface="Lato" panose="020F0502020204030203" pitchFamily="34" charset="0"/>
                <a:ea typeface="Lato" panose="020F0502020204030203" pitchFamily="34" charset="0"/>
                <a:cs typeface="Lato" panose="020F0502020204030203" pitchFamily="34" charset="0"/>
                <a:sym typeface="Lato"/>
              </a:rPr>
              <a:t>DPO dataset: Ultrafeedback [2], </a:t>
            </a:r>
            <a:r>
              <a:rPr lang="en-US" sz="2400" dirty="0">
                <a:latin typeface="Lato" panose="020F0502020204030203" pitchFamily="34" charset="0"/>
                <a:ea typeface="Lato" panose="020F0502020204030203" pitchFamily="34" charset="0"/>
                <a:cs typeface="Lato" panose="020F0502020204030203" pitchFamily="34" charset="0"/>
              </a:rPr>
              <a:t>a preference dataset to study the instruction following abilities of LLMs. W</a:t>
            </a:r>
            <a:r>
              <a:rPr lang="en-US" sz="2400" dirty="0">
                <a:latin typeface="Lato" panose="020F0502020204030203" pitchFamily="34" charset="0"/>
                <a:ea typeface="Lato" panose="020F0502020204030203" pitchFamily="34" charset="0"/>
                <a:cs typeface="Lato" panose="020F0502020204030203" pitchFamily="34" charset="0"/>
                <a:sym typeface="Lato"/>
              </a:rPr>
              <a:t>e truncate the context token length to 989, the 95th percentile.</a:t>
            </a:r>
          </a:p>
          <a:p>
            <a:pPr marL="457200" lvl="0" indent="-381000">
              <a:buSzPts val="2400"/>
              <a:buFont typeface="Lato"/>
              <a:buChar char="●"/>
            </a:pPr>
            <a:r>
              <a:rPr lang="en-US" sz="2400" dirty="0">
                <a:latin typeface="Lato" panose="020F0502020204030203" pitchFamily="34" charset="0"/>
                <a:ea typeface="Lato" panose="020F0502020204030203" pitchFamily="34" charset="0"/>
                <a:cs typeface="Lato" panose="020F0502020204030203" pitchFamily="34" charset="0"/>
              </a:rPr>
              <a:t>Evaluation: we use a parametric reward model for scoring with the Llama 3.1 Nemotron 70B Reward Model [3]. The prompts and responses are constructed as a chat template. Nemotron generates a reward score for both reference model (our SFT model) and the evaluated model. We report the win rate across the evaluation set where “win” means the reward of the evaluated model is higher than the reference model.</a:t>
            </a:r>
            <a:endParaRPr sz="2400" dirty="0">
              <a:latin typeface="Lato" panose="020F0502020204030203" pitchFamily="34" charset="0"/>
              <a:ea typeface="Lato" panose="020F0502020204030203" pitchFamily="34" charset="0"/>
              <a:cs typeface="Lato" panose="020F0502020204030203" pitchFamily="34" charset="0"/>
              <a:sym typeface="Lato"/>
            </a:endParaRPr>
          </a:p>
        </p:txBody>
      </p:sp>
      <p:sp>
        <p:nvSpPr>
          <p:cNvPr id="149" name="Google Shape;149;p25"/>
          <p:cNvSpPr txBox="1"/>
          <p:nvPr/>
        </p:nvSpPr>
        <p:spPr>
          <a:xfrm>
            <a:off x="8239925" y="4404252"/>
            <a:ext cx="13496124" cy="1071032"/>
          </a:xfrm>
          <a:prstGeom prst="rect">
            <a:avLst/>
          </a:prstGeom>
          <a:noFill/>
          <a:ln>
            <a:noFill/>
          </a:ln>
        </p:spPr>
        <p:txBody>
          <a:bodyPr spcFirstLastPara="1" wrap="square" lIns="91425" tIns="91425" rIns="91425" bIns="91425" anchor="t" anchorCtr="0">
            <a:spAutoFit/>
          </a:bodyPr>
          <a:lstStyle/>
          <a:p>
            <a:pPr marL="457200" lvl="0" indent="-381000" algn="l" rtl="0">
              <a:lnSpc>
                <a:spcPct val="120000"/>
              </a:lnSpc>
              <a:spcBef>
                <a:spcPts val="0"/>
              </a:spcBef>
              <a:spcAft>
                <a:spcPts val="0"/>
              </a:spcAft>
              <a:buClr>
                <a:schemeClr val="dk1"/>
              </a:buClr>
              <a:buSzPts val="2400"/>
              <a:buFont typeface="Lato"/>
              <a:buChar char="●"/>
            </a:pPr>
            <a:r>
              <a:rPr lang="en-US" sz="2400" dirty="0">
                <a:solidFill>
                  <a:schemeClr val="dk1"/>
                </a:solidFill>
                <a:latin typeface="Lato"/>
                <a:ea typeface="Lato"/>
                <a:cs typeface="Lato"/>
                <a:sym typeface="Lato"/>
              </a:rPr>
              <a:t>For SFT, we use the next-token prediction loss with mask on the queries. For vanilla DPO, we use the same preference classification loss as described in [4].</a:t>
            </a:r>
            <a:endParaRPr sz="2400" dirty="0">
              <a:solidFill>
                <a:schemeClr val="dk1"/>
              </a:solidFill>
              <a:latin typeface="Lato"/>
              <a:ea typeface="Lato"/>
              <a:cs typeface="Lato"/>
              <a:sym typeface="Lato"/>
            </a:endParaRPr>
          </a:p>
        </p:txBody>
      </p:sp>
      <p:sp>
        <p:nvSpPr>
          <p:cNvPr id="150" name="Google Shape;150;p25"/>
          <p:cNvSpPr txBox="1"/>
          <p:nvPr/>
        </p:nvSpPr>
        <p:spPr>
          <a:xfrm>
            <a:off x="22133450" y="4480452"/>
            <a:ext cx="8361064"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rgbClr val="8C1515"/>
                </a:solidFill>
                <a:latin typeface="Lato"/>
                <a:ea typeface="Lato"/>
                <a:cs typeface="Lato"/>
                <a:sym typeface="Lato"/>
              </a:rPr>
              <a:t>Hyperparameter search</a:t>
            </a:r>
            <a:endParaRPr sz="2400" b="1" i="1" dirty="0">
              <a:solidFill>
                <a:srgbClr val="8C1515"/>
              </a:solidFill>
            </a:endParaRPr>
          </a:p>
        </p:txBody>
      </p:sp>
      <p:sp>
        <p:nvSpPr>
          <p:cNvPr id="151" name="Google Shape;151;p25"/>
          <p:cNvSpPr/>
          <p:nvPr/>
        </p:nvSpPr>
        <p:spPr>
          <a:xfrm>
            <a:off x="8239925" y="14646753"/>
            <a:ext cx="13250700" cy="683100"/>
          </a:xfrm>
          <a:prstGeom prst="roundRect">
            <a:avLst>
              <a:gd name="adj" fmla="val 16667"/>
            </a:avLst>
          </a:prstGeom>
          <a:solidFill>
            <a:srgbClr val="8C1515"/>
          </a:solidFill>
          <a:ln>
            <a:noFill/>
          </a:ln>
        </p:spPr>
        <p:txBody>
          <a:bodyPr spcFirstLastPara="1" wrap="square" lIns="349450" tIns="349450" rIns="349450" bIns="349450" anchor="ctr" anchorCtr="0">
            <a:noAutofit/>
          </a:bodyPr>
          <a:lstStyle/>
          <a:p>
            <a:pPr marL="0" lvl="0" indent="0" algn="ctr" rtl="0">
              <a:spcBef>
                <a:spcPts val="0"/>
              </a:spcBef>
              <a:spcAft>
                <a:spcPts val="0"/>
              </a:spcAft>
              <a:buNone/>
            </a:pPr>
            <a:r>
              <a:rPr lang="en" sz="4000" b="1" dirty="0">
                <a:solidFill>
                  <a:schemeClr val="lt1"/>
                </a:solidFill>
                <a:highlight>
                  <a:srgbClr val="8C1515"/>
                </a:highlight>
                <a:latin typeface="Source Sans Pro"/>
                <a:ea typeface="Source Sans Pro"/>
                <a:cs typeface="Source Sans Pro"/>
                <a:sym typeface="Source Sans Pro"/>
              </a:rPr>
              <a:t>Discussions &amp; Reference</a:t>
            </a:r>
            <a:endParaRPr sz="4000" b="1" dirty="0">
              <a:solidFill>
                <a:schemeClr val="lt1"/>
              </a:solidFill>
              <a:highlight>
                <a:srgbClr val="8C1515"/>
              </a:highlight>
              <a:latin typeface="Source Sans Pro"/>
              <a:ea typeface="Source Sans Pro"/>
              <a:cs typeface="Source Sans Pro"/>
              <a:sym typeface="Source Sans Pro"/>
            </a:endParaRPr>
          </a:p>
        </p:txBody>
      </p:sp>
      <p:sp>
        <p:nvSpPr>
          <p:cNvPr id="153" name="Google Shape;153;p25"/>
          <p:cNvSpPr txBox="1"/>
          <p:nvPr/>
        </p:nvSpPr>
        <p:spPr>
          <a:xfrm>
            <a:off x="8246225" y="15420653"/>
            <a:ext cx="13397770" cy="61862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dirty="0">
                <a:solidFill>
                  <a:srgbClr val="8C1515"/>
                </a:solidFill>
                <a:latin typeface="Lato"/>
                <a:ea typeface="Lato"/>
                <a:cs typeface="Lato"/>
                <a:sym typeface="Lato"/>
              </a:rPr>
              <a:t>Discussions:</a:t>
            </a:r>
            <a:endParaRPr sz="2400" b="1" dirty="0">
              <a:solidFill>
                <a:srgbClr val="8C1515"/>
              </a:solidFill>
              <a:latin typeface="Lato"/>
              <a:ea typeface="Lato"/>
              <a:cs typeface="Lato"/>
              <a:sym typeface="Lato"/>
            </a:endParaRPr>
          </a:p>
          <a:p>
            <a:pPr marL="0" lvl="0" indent="0" algn="l" rtl="0">
              <a:spcBef>
                <a:spcPts val="0"/>
              </a:spcBef>
              <a:spcAft>
                <a:spcPts val="0"/>
              </a:spcAft>
              <a:buNone/>
            </a:pPr>
            <a:r>
              <a:rPr lang="en" sz="500" b="1" dirty="0">
                <a:solidFill>
                  <a:srgbClr val="8C1515"/>
                </a:solidFill>
                <a:latin typeface="Lato"/>
                <a:ea typeface="Lato"/>
                <a:cs typeface="Lato"/>
                <a:sym typeface="Lato"/>
              </a:rPr>
              <a:t> </a:t>
            </a:r>
            <a:endParaRPr sz="500" b="1" dirty="0">
              <a:solidFill>
                <a:srgbClr val="8C1515"/>
              </a:solidFill>
              <a:latin typeface="Lato"/>
              <a:ea typeface="Lato"/>
              <a:cs typeface="Lato"/>
              <a:sym typeface="Lato"/>
            </a:endParaRPr>
          </a:p>
          <a:p>
            <a:pPr marL="457200" lvl="0" indent="-381000">
              <a:buClr>
                <a:schemeClr val="dk1"/>
              </a:buClr>
              <a:buSzPts val="2400"/>
              <a:buFont typeface="Lato"/>
              <a:buChar char="●"/>
            </a:pPr>
            <a:r>
              <a:rPr lang="en-US" sz="2400" dirty="0">
                <a:solidFill>
                  <a:schemeClr val="dk1"/>
                </a:solidFill>
                <a:latin typeface="Lato"/>
                <a:ea typeface="Lato"/>
                <a:cs typeface="Lato"/>
                <a:sym typeface="Lato"/>
              </a:rPr>
              <a:t>Choice of penalization strength </a:t>
            </a:r>
            <a:r>
              <a:rPr lang="en-US" altLang="zh-CN" sz="2400" i="1" dirty="0">
                <a:solidFill>
                  <a:schemeClr val="dk1"/>
                </a:solidFill>
                <a:latin typeface="Lato"/>
                <a:ea typeface="Lato"/>
                <a:cs typeface="Lato"/>
                <a:sym typeface="Lato"/>
              </a:rPr>
              <a:t>α</a:t>
            </a:r>
            <a:r>
              <a:rPr lang="en-US" altLang="zh-CN" sz="2400" dirty="0">
                <a:solidFill>
                  <a:schemeClr val="dk1"/>
                </a:solidFill>
                <a:latin typeface="Lato"/>
                <a:ea typeface="Lato"/>
                <a:cs typeface="Lato"/>
                <a:sym typeface="Lato"/>
              </a:rPr>
              <a:t> is essential to balance between the DPO and penalization loss.</a:t>
            </a:r>
            <a:endParaRPr lang="en-US" sz="2400" dirty="0">
              <a:solidFill>
                <a:schemeClr val="dk1"/>
              </a:solidFill>
              <a:latin typeface="Lato"/>
              <a:ea typeface="Lato"/>
              <a:cs typeface="Lato"/>
              <a:sym typeface="Lato"/>
            </a:endParaRPr>
          </a:p>
          <a:p>
            <a:pPr marL="457200" lvl="0" indent="-381000">
              <a:buClr>
                <a:schemeClr val="dk1"/>
              </a:buClr>
              <a:buSzPts val="2400"/>
              <a:buFont typeface="Lato"/>
              <a:buChar char="●"/>
            </a:pPr>
            <a:r>
              <a:rPr lang="en-US" sz="2400" dirty="0">
                <a:solidFill>
                  <a:schemeClr val="dk1"/>
                </a:solidFill>
                <a:latin typeface="Lato"/>
                <a:ea typeface="Lato"/>
                <a:cs typeface="Lato"/>
                <a:sym typeface="Lato"/>
              </a:rPr>
              <a:t>Negative rewards significantly decrease compared to DPO, which proves better preference optimization. </a:t>
            </a:r>
          </a:p>
          <a:p>
            <a:pPr marL="457200" lvl="0" indent="-381000">
              <a:buClr>
                <a:schemeClr val="dk1"/>
              </a:buClr>
              <a:buSzPts val="2400"/>
              <a:buFont typeface="Lato"/>
              <a:buChar char="●"/>
            </a:pPr>
            <a:r>
              <a:rPr lang="en-US" sz="2400" dirty="0">
                <a:solidFill>
                  <a:schemeClr val="dk1"/>
                </a:solidFill>
                <a:latin typeface="Lato"/>
                <a:ea typeface="Lato"/>
                <a:cs typeface="Lato"/>
                <a:sym typeface="Lato"/>
              </a:rPr>
              <a:t>Unlikelihood trained with 8k samples yields higher win rate compared to DPO trained with 60k samples. Unlikelihood training with 60k samples + DPO post-training with 8k samples yields highest win rate (0.977).</a:t>
            </a:r>
            <a:endParaRPr sz="2400" dirty="0">
              <a:solidFill>
                <a:schemeClr val="dk1"/>
              </a:solidFill>
              <a:latin typeface="Lato"/>
              <a:ea typeface="Lato"/>
              <a:cs typeface="Lato"/>
              <a:sym typeface="Lato"/>
            </a:endParaRPr>
          </a:p>
          <a:p>
            <a:pPr marL="0" lvl="0" indent="0" algn="l" rtl="0">
              <a:spcBef>
                <a:spcPts val="0"/>
              </a:spcBef>
              <a:spcAft>
                <a:spcPts val="0"/>
              </a:spcAft>
              <a:buNone/>
            </a:pPr>
            <a:r>
              <a:rPr lang="en" sz="500" dirty="0">
                <a:solidFill>
                  <a:schemeClr val="dk1"/>
                </a:solidFill>
                <a:latin typeface="Lato"/>
                <a:ea typeface="Lato"/>
                <a:cs typeface="Lato"/>
                <a:sym typeface="Lato"/>
              </a:rPr>
              <a:t> </a:t>
            </a:r>
            <a:endParaRPr sz="500" dirty="0">
              <a:solidFill>
                <a:schemeClr val="dk1"/>
              </a:solidFill>
              <a:latin typeface="Lato"/>
              <a:ea typeface="Lato"/>
              <a:cs typeface="Lato"/>
              <a:sym typeface="Lato"/>
            </a:endParaRPr>
          </a:p>
          <a:p>
            <a:pPr marL="76200" lvl="0" algn="l" rtl="0">
              <a:spcBef>
                <a:spcPts val="0"/>
              </a:spcBef>
              <a:spcAft>
                <a:spcPts val="0"/>
              </a:spcAft>
              <a:buClr>
                <a:schemeClr val="dk1"/>
              </a:buClr>
              <a:buSzPts val="2400"/>
            </a:pPr>
            <a:endParaRPr lang="en-US" sz="2400" dirty="0">
              <a:solidFill>
                <a:schemeClr val="dk1"/>
              </a:solidFill>
              <a:latin typeface="Lato"/>
              <a:ea typeface="Lato"/>
              <a:cs typeface="Lato"/>
              <a:sym typeface="Lato"/>
            </a:endParaRPr>
          </a:p>
          <a:p>
            <a:pPr marL="0" lvl="0" indent="0" algn="l" rtl="0">
              <a:spcBef>
                <a:spcPts val="0"/>
              </a:spcBef>
              <a:spcAft>
                <a:spcPts val="0"/>
              </a:spcAft>
              <a:buNone/>
            </a:pPr>
            <a:endParaRPr sz="500" dirty="0">
              <a:solidFill>
                <a:schemeClr val="dk1"/>
              </a:solidFill>
              <a:latin typeface="Lato"/>
              <a:ea typeface="Lato"/>
              <a:cs typeface="Lato"/>
              <a:sym typeface="Lato"/>
            </a:endParaRPr>
          </a:p>
          <a:p>
            <a:pPr marL="0" lvl="0" indent="0" algn="just" rtl="0">
              <a:spcBef>
                <a:spcPts val="0"/>
              </a:spcBef>
              <a:spcAft>
                <a:spcPts val="0"/>
              </a:spcAft>
              <a:buNone/>
            </a:pPr>
            <a:r>
              <a:rPr lang="en" sz="2400" b="1" dirty="0">
                <a:solidFill>
                  <a:srgbClr val="8C1515"/>
                </a:solidFill>
                <a:latin typeface="Lato"/>
                <a:ea typeface="Lato"/>
                <a:cs typeface="Lato"/>
                <a:sym typeface="Lato"/>
              </a:rPr>
              <a:t>References</a:t>
            </a:r>
          </a:p>
          <a:p>
            <a:pPr marL="0" lvl="0" indent="0" algn="just" rtl="0">
              <a:spcBef>
                <a:spcPts val="0"/>
              </a:spcBef>
              <a:spcAft>
                <a:spcPts val="0"/>
              </a:spcAft>
              <a:buNone/>
            </a:pPr>
            <a:r>
              <a:rPr lang="en" sz="100" dirty="0">
                <a:solidFill>
                  <a:schemeClr val="dk1"/>
                </a:solidFill>
                <a:latin typeface="Lato"/>
                <a:ea typeface="Lato"/>
                <a:cs typeface="Lato"/>
                <a:sym typeface="Lato"/>
              </a:rPr>
              <a:t> </a:t>
            </a:r>
            <a:endParaRPr sz="100" dirty="0">
              <a:solidFill>
                <a:schemeClr val="dk1"/>
              </a:solidFill>
              <a:latin typeface="Lato"/>
              <a:ea typeface="Lato"/>
              <a:cs typeface="Lato"/>
              <a:sym typeface="Lato"/>
            </a:endParaRPr>
          </a:p>
          <a:p>
            <a:pPr marL="457200" lvl="0" algn="just"/>
            <a:r>
              <a:rPr lang="en" sz="1600" dirty="0">
                <a:solidFill>
                  <a:schemeClr val="dk1"/>
                </a:solidFill>
                <a:highlight>
                  <a:schemeClr val="lt1"/>
                </a:highlight>
                <a:latin typeface="Lato"/>
                <a:ea typeface="Lato"/>
                <a:cs typeface="Lato"/>
                <a:sym typeface="Lato"/>
              </a:rPr>
              <a:t>[1]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Loubna</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Ben Allal, Anton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Lozhkov</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Elie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Bakouch</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Gabriel Martín Blázquez, Guilherme Penedo, Lewis Tunstall, Andrés Marafioti, Hynek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Kydlíˇcek</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Agustín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Piqueres</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Lajarín</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Vaibhav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Srivastav,Joshua</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Lochner, Caleb Fahlgren, Xuan-Son Nguyen, Clémentine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Fourrier</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Ben Burtenshaw,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HugoLarcher</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Haojun Zhao, Cyril Zakka, Mathieu Morlon, Colin Raffel, Leandro von Werra,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andThomas</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Wolf. 2025. SmolLM2: When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Smol</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Goes Big – Data-Centric Training of a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SmallLanguage</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Model. arXiv:2502.02737 [cs.CL]</a:t>
            </a:r>
          </a:p>
          <a:p>
            <a:pPr marL="457200" lvl="0" algn="just"/>
            <a:r>
              <a:rPr lang="en"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[2] </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Yann Dubois,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Xuechen</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Li, Rohan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Taori</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Tianyi Zhang, Ishaan Gulrajani, Jimmy Ba, Carlos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Guestrin</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Percy Liang, and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Tatsunori</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B. Hashimoto. 2024.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AlpacaFarm</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A Simulation Framework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forMethods</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that Learn from Human Feedback. arXiv:2305.14387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cs.LG</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a:t>
            </a:r>
          </a:p>
          <a:p>
            <a:pPr marL="457200" lvl="0" algn="just"/>
            <a:r>
              <a:rPr lang="en"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[3] </a:t>
            </a:r>
            <a:r>
              <a:rPr lang="en-US" sz="1600" dirty="0">
                <a:latin typeface="Lato" panose="020F0502020204030203" pitchFamily="34" charset="0"/>
                <a:ea typeface="Lato" panose="020F0502020204030203" pitchFamily="34" charset="0"/>
                <a:cs typeface="Lato" panose="020F0502020204030203" pitchFamily="34" charset="0"/>
              </a:rPr>
              <a:t>https://huggingface.co/nvidia/Llama-3. 1-Nemotron-70B-Reward</a:t>
            </a:r>
            <a:endPar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endParaRPr>
          </a:p>
          <a:p>
            <a:pPr marL="457200" algn="just"/>
            <a:r>
              <a:rPr lang="en"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[4]</a:t>
            </a:r>
            <a:r>
              <a:rPr lang="en-US" sz="1600" dirty="0">
                <a:solidFill>
                  <a:schemeClr val="dk1"/>
                </a:solidFill>
                <a:latin typeface="Lato" panose="020F0502020204030203" pitchFamily="34" charset="0"/>
                <a:ea typeface="Lato" panose="020F0502020204030203" pitchFamily="34" charset="0"/>
                <a:cs typeface="Lato" panose="020F0502020204030203" pitchFamily="34" charset="0"/>
                <a:sym typeface="Lato"/>
              </a:rPr>
              <a:t> Rafael Rafailov, Archit Sharma, Eric Mitchell, Stefano Ermon, Christopher D. Manning, and Chelsea Finn. 2024. Direct Preference Optimization: Your Language Model is Secretly a Reward Model.arXiv:2305.18290 [</a:t>
            </a:r>
            <a:r>
              <a:rPr lang="en-US" sz="1600" dirty="0" err="1">
                <a:solidFill>
                  <a:schemeClr val="dk1"/>
                </a:solidFill>
                <a:latin typeface="Lato" panose="020F0502020204030203" pitchFamily="34" charset="0"/>
                <a:ea typeface="Lato" panose="020F0502020204030203" pitchFamily="34" charset="0"/>
                <a:cs typeface="Lato" panose="020F0502020204030203" pitchFamily="34" charset="0"/>
                <a:sym typeface="Lato"/>
              </a:rPr>
              <a:t>cs</a:t>
            </a:r>
            <a:r>
              <a:rPr lang="en-US" sz="1600" dirty="0" err="1">
                <a:solidFill>
                  <a:schemeClr val="dk1"/>
                </a:solidFill>
                <a:latin typeface="Lato"/>
                <a:ea typeface="Lato"/>
                <a:cs typeface="Lato"/>
                <a:sym typeface="Lato"/>
              </a:rPr>
              <a:t>.LG</a:t>
            </a:r>
            <a:r>
              <a:rPr lang="en-US" sz="1600" dirty="0">
                <a:solidFill>
                  <a:schemeClr val="dk1"/>
                </a:solidFill>
                <a:latin typeface="Lato"/>
                <a:ea typeface="Lato"/>
                <a:cs typeface="Lato"/>
                <a:sym typeface="Lato"/>
              </a:rPr>
              <a:t>]</a:t>
            </a:r>
            <a:endParaRPr lang="en" sz="1600" dirty="0">
              <a:solidFill>
                <a:schemeClr val="dk1"/>
              </a:solidFill>
              <a:latin typeface="Lato"/>
              <a:ea typeface="Lato"/>
              <a:cs typeface="Lato"/>
              <a:sym typeface="Lato"/>
            </a:endParaRPr>
          </a:p>
          <a:p>
            <a:pPr marL="457200" lvl="0" algn="just"/>
            <a:endParaRPr lang="en-US" dirty="0">
              <a:solidFill>
                <a:schemeClr val="dk1"/>
              </a:solidFill>
              <a:latin typeface="Lato"/>
              <a:ea typeface="Lato"/>
              <a:cs typeface="Lato"/>
              <a:sym typeface="Lato"/>
            </a:endParaRPr>
          </a:p>
        </p:txBody>
      </p:sp>
      <p:pic>
        <p:nvPicPr>
          <p:cNvPr id="7" name="图片 6">
            <a:extLst>
              <a:ext uri="{FF2B5EF4-FFF2-40B4-BE49-F238E27FC236}">
                <a16:creationId xmlns:a16="http://schemas.microsoft.com/office/drawing/2014/main" id="{D11DC800-FA3D-31A6-CE82-0C327565A552}"/>
              </a:ext>
            </a:extLst>
          </p:cNvPr>
          <p:cNvPicPr>
            <a:picLocks noChangeAspect="1"/>
          </p:cNvPicPr>
          <p:nvPr/>
        </p:nvPicPr>
        <p:blipFill>
          <a:blip r:embed="rId7"/>
          <a:stretch>
            <a:fillRect/>
          </a:stretch>
        </p:blipFill>
        <p:spPr>
          <a:xfrm>
            <a:off x="13036429" y="7861602"/>
            <a:ext cx="4191972" cy="1013923"/>
          </a:xfrm>
          <a:prstGeom prst="rect">
            <a:avLst/>
          </a:prstGeom>
        </p:spPr>
      </p:pic>
      <p:pic>
        <p:nvPicPr>
          <p:cNvPr id="11" name="图片 10">
            <a:extLst>
              <a:ext uri="{FF2B5EF4-FFF2-40B4-BE49-F238E27FC236}">
                <a16:creationId xmlns:a16="http://schemas.microsoft.com/office/drawing/2014/main" id="{7AA27CC6-FF1F-9F9C-40BA-9CEBBCA326EA}"/>
              </a:ext>
            </a:extLst>
          </p:cNvPr>
          <p:cNvPicPr>
            <a:picLocks noChangeAspect="1"/>
          </p:cNvPicPr>
          <p:nvPr/>
        </p:nvPicPr>
        <p:blipFill>
          <a:blip r:embed="rId8"/>
          <a:stretch>
            <a:fillRect/>
          </a:stretch>
        </p:blipFill>
        <p:spPr>
          <a:xfrm>
            <a:off x="18780744" y="9559949"/>
            <a:ext cx="2568765" cy="1227350"/>
          </a:xfrm>
          <a:prstGeom prst="rect">
            <a:avLst/>
          </a:prstGeom>
        </p:spPr>
      </p:pic>
      <p:sp>
        <p:nvSpPr>
          <p:cNvPr id="339" name="Google Shape;149;p25">
            <a:extLst>
              <a:ext uri="{FF2B5EF4-FFF2-40B4-BE49-F238E27FC236}">
                <a16:creationId xmlns:a16="http://schemas.microsoft.com/office/drawing/2014/main" id="{9191BFA0-77D2-4452-BE27-C82F1F79EB2A}"/>
              </a:ext>
            </a:extLst>
          </p:cNvPr>
          <p:cNvSpPr txBox="1"/>
          <p:nvPr/>
        </p:nvSpPr>
        <p:spPr>
          <a:xfrm>
            <a:off x="8239925" y="6408873"/>
            <a:ext cx="13256976" cy="1957429"/>
          </a:xfrm>
          <a:prstGeom prst="rect">
            <a:avLst/>
          </a:prstGeom>
          <a:noFill/>
          <a:ln>
            <a:noFill/>
          </a:ln>
        </p:spPr>
        <p:txBody>
          <a:bodyPr spcFirstLastPara="1" wrap="square" lIns="91425" tIns="91425" rIns="91425" bIns="91425" anchor="t" anchorCtr="0">
            <a:spAutoFit/>
          </a:bodyPr>
          <a:lstStyle/>
          <a:p>
            <a:pPr marL="457200" lvl="0" indent="-381000" algn="l" rtl="0">
              <a:lnSpc>
                <a:spcPct val="120000"/>
              </a:lnSpc>
              <a:spcBef>
                <a:spcPts val="0"/>
              </a:spcBef>
              <a:spcAft>
                <a:spcPts val="0"/>
              </a:spcAft>
              <a:buClr>
                <a:schemeClr val="dk1"/>
              </a:buClr>
              <a:buSzPts val="2400"/>
              <a:buFont typeface="Lato"/>
              <a:buChar char="●"/>
            </a:pPr>
            <a:r>
              <a:rPr lang="en-US" sz="2400" dirty="0">
                <a:solidFill>
                  <a:schemeClr val="dk1"/>
                </a:solidFill>
                <a:latin typeface="Lato"/>
                <a:ea typeface="Lato"/>
                <a:cs typeface="Lato"/>
                <a:sym typeface="Lato"/>
              </a:rPr>
              <a:t>W</a:t>
            </a:r>
            <a:r>
              <a:rPr lang="en-US" altLang="zh-CN" sz="2400" dirty="0">
                <a:solidFill>
                  <a:schemeClr val="dk1"/>
                </a:solidFill>
                <a:latin typeface="Lato"/>
                <a:ea typeface="Lato"/>
                <a:cs typeface="Lato"/>
                <a:sym typeface="Lato"/>
              </a:rPr>
              <a:t>hen the model fails to vote the winning sequence, the most likely response from the reference model is penalized. The response is generated as below, which is collected before the training to avoid unacceptable-long inference time for on-policy rollouts while maintains </a:t>
            </a:r>
            <a:r>
              <a:rPr lang="en-US" altLang="zh-CN" sz="2400" b="1" dirty="0">
                <a:solidFill>
                  <a:schemeClr val="dk1"/>
                </a:solidFill>
                <a:latin typeface="Lato"/>
                <a:ea typeface="Lato"/>
                <a:cs typeface="Lato"/>
                <a:sym typeface="Lato"/>
              </a:rPr>
              <a:t>policy-specific</a:t>
            </a:r>
            <a:r>
              <a:rPr lang="en-US" altLang="zh-CN" sz="2400" dirty="0">
                <a:solidFill>
                  <a:schemeClr val="dk1"/>
                </a:solidFill>
                <a:latin typeface="Lato"/>
                <a:ea typeface="Lato"/>
                <a:cs typeface="Lato"/>
                <a:sym typeface="Lato"/>
              </a:rPr>
              <a:t> penalization.</a:t>
            </a:r>
            <a:endParaRPr sz="2400" dirty="0">
              <a:solidFill>
                <a:schemeClr val="dk1"/>
              </a:solidFill>
              <a:latin typeface="Lato"/>
              <a:ea typeface="Lato"/>
              <a:cs typeface="Lato"/>
              <a:sym typeface="Lato"/>
            </a:endParaRPr>
          </a:p>
        </p:txBody>
      </p:sp>
      <p:sp>
        <p:nvSpPr>
          <p:cNvPr id="371" name="Google Shape;149;p25">
            <a:extLst>
              <a:ext uri="{FF2B5EF4-FFF2-40B4-BE49-F238E27FC236}">
                <a16:creationId xmlns:a16="http://schemas.microsoft.com/office/drawing/2014/main" id="{19795672-416B-4FE8-95A8-6520E80A01B7}"/>
              </a:ext>
            </a:extLst>
          </p:cNvPr>
          <p:cNvSpPr txBox="1"/>
          <p:nvPr/>
        </p:nvSpPr>
        <p:spPr>
          <a:xfrm>
            <a:off x="8239925" y="8600213"/>
            <a:ext cx="13256976" cy="1071032"/>
          </a:xfrm>
          <a:prstGeom prst="rect">
            <a:avLst/>
          </a:prstGeom>
          <a:noFill/>
          <a:ln>
            <a:noFill/>
          </a:ln>
        </p:spPr>
        <p:txBody>
          <a:bodyPr spcFirstLastPara="1" wrap="square" lIns="91425" tIns="91425" rIns="91425" bIns="91425" anchor="t" anchorCtr="0">
            <a:spAutoFit/>
          </a:bodyPr>
          <a:lstStyle/>
          <a:p>
            <a:pPr marL="457200" lvl="0" indent="-381000">
              <a:lnSpc>
                <a:spcPct val="120000"/>
              </a:lnSpc>
              <a:buClr>
                <a:schemeClr val="dk1"/>
              </a:buClr>
              <a:buSzPts val="2400"/>
              <a:buFont typeface="Lato"/>
              <a:buChar char="●"/>
            </a:pPr>
            <a:r>
              <a:rPr lang="en-US" sz="2400" b="1" dirty="0">
                <a:solidFill>
                  <a:schemeClr val="dk1"/>
                </a:solidFill>
                <a:latin typeface="Lato"/>
                <a:ea typeface="Lato"/>
                <a:cs typeface="Lato"/>
                <a:sym typeface="Lato"/>
              </a:rPr>
              <a:t>1. M</a:t>
            </a:r>
            <a:r>
              <a:rPr lang="en-US" altLang="zh-CN" sz="2400" b="1" dirty="0">
                <a:solidFill>
                  <a:schemeClr val="dk1"/>
                </a:solidFill>
                <a:latin typeface="Lato"/>
                <a:ea typeface="Lato"/>
                <a:cs typeface="Lato"/>
                <a:sym typeface="Lato"/>
              </a:rPr>
              <a:t>inimum likelihood </a:t>
            </a:r>
            <a:r>
              <a:rPr lang="en-US" altLang="zh-CN" sz="2400" dirty="0">
                <a:solidFill>
                  <a:schemeClr val="dk1"/>
                </a:solidFill>
                <a:latin typeface="Lato"/>
                <a:ea typeface="Lato"/>
                <a:cs typeface="Lato"/>
                <a:sym typeface="Lato"/>
              </a:rPr>
              <a:t>The</a:t>
            </a:r>
            <a:r>
              <a:rPr lang="zh-CN" altLang="en-US" sz="2400" dirty="0">
                <a:solidFill>
                  <a:schemeClr val="dk1"/>
                </a:solidFill>
                <a:latin typeface="Lato"/>
                <a:ea typeface="Lato"/>
                <a:cs typeface="Lato"/>
                <a:sym typeface="Lato"/>
              </a:rPr>
              <a:t> </a:t>
            </a:r>
            <a:r>
              <a:rPr lang="en-US" altLang="zh-CN" sz="2400" dirty="0">
                <a:solidFill>
                  <a:schemeClr val="dk1"/>
                </a:solidFill>
                <a:latin typeface="Lato"/>
                <a:ea typeface="Lato"/>
                <a:cs typeface="Lato"/>
                <a:sym typeface="Lato"/>
              </a:rPr>
              <a:t>loss function is tailored to minimize the likelihood of reference response, with a reward-weighted function to control the penalty strength based on </a:t>
            </a:r>
            <a:r>
              <a:rPr lang="en-US" altLang="zh-CN" sz="2400" i="1" dirty="0">
                <a:solidFill>
                  <a:schemeClr val="dk1"/>
                </a:solidFill>
                <a:latin typeface="Lato"/>
                <a:ea typeface="Lato"/>
                <a:cs typeface="Lato"/>
                <a:sym typeface="Lato"/>
              </a:rPr>
              <a:t>r</a:t>
            </a:r>
            <a:r>
              <a:rPr lang="en-US" altLang="zh-CN" sz="2400" dirty="0">
                <a:solidFill>
                  <a:schemeClr val="dk1"/>
                </a:solidFill>
                <a:latin typeface="Lato"/>
                <a:ea typeface="Lato"/>
                <a:cs typeface="Lato"/>
                <a:sym typeface="Lato"/>
              </a:rPr>
              <a:t>.</a:t>
            </a:r>
            <a:endParaRPr sz="2400" b="1" dirty="0">
              <a:solidFill>
                <a:schemeClr val="dk1"/>
              </a:solidFill>
              <a:latin typeface="Lato"/>
              <a:ea typeface="Lato"/>
              <a:cs typeface="Lato"/>
              <a:sym typeface="Lato"/>
            </a:endParaRPr>
          </a:p>
        </p:txBody>
      </p:sp>
      <p:sp>
        <p:nvSpPr>
          <p:cNvPr id="372" name="Google Shape;149;p25">
            <a:extLst>
              <a:ext uri="{FF2B5EF4-FFF2-40B4-BE49-F238E27FC236}">
                <a16:creationId xmlns:a16="http://schemas.microsoft.com/office/drawing/2014/main" id="{04B1B71C-28D5-2C06-C08F-B9297D1A434F}"/>
              </a:ext>
            </a:extLst>
          </p:cNvPr>
          <p:cNvSpPr txBox="1"/>
          <p:nvPr/>
        </p:nvSpPr>
        <p:spPr>
          <a:xfrm>
            <a:off x="8221230" y="10768429"/>
            <a:ext cx="13256976" cy="627834"/>
          </a:xfrm>
          <a:prstGeom prst="rect">
            <a:avLst/>
          </a:prstGeom>
          <a:noFill/>
          <a:ln>
            <a:noFill/>
          </a:ln>
        </p:spPr>
        <p:txBody>
          <a:bodyPr spcFirstLastPara="1" wrap="square" lIns="91425" tIns="91425" rIns="91425" bIns="91425" anchor="t" anchorCtr="0">
            <a:spAutoFit/>
          </a:bodyPr>
          <a:lstStyle/>
          <a:p>
            <a:pPr marL="457200" lvl="0" indent="-381000" algn="l" rtl="0">
              <a:lnSpc>
                <a:spcPct val="120000"/>
              </a:lnSpc>
              <a:spcBef>
                <a:spcPts val="0"/>
              </a:spcBef>
              <a:spcAft>
                <a:spcPts val="0"/>
              </a:spcAft>
              <a:buClr>
                <a:schemeClr val="dk1"/>
              </a:buClr>
              <a:buSzPts val="2400"/>
              <a:buFont typeface="Lato"/>
              <a:buChar char="●"/>
            </a:pPr>
            <a:r>
              <a:rPr lang="en-US" altLang="zh-CN" sz="2400" b="1" dirty="0">
                <a:solidFill>
                  <a:schemeClr val="dk1"/>
                </a:solidFill>
                <a:latin typeface="Lato"/>
                <a:ea typeface="Lato"/>
                <a:cs typeface="Lato"/>
                <a:sym typeface="Lato"/>
              </a:rPr>
              <a:t>2. Unlikelihood</a:t>
            </a:r>
            <a:endParaRPr sz="2400" b="1" dirty="0">
              <a:solidFill>
                <a:schemeClr val="dk1"/>
              </a:solidFill>
              <a:latin typeface="Lato"/>
              <a:ea typeface="Lato"/>
              <a:cs typeface="Lato"/>
              <a:sym typeface="Lato"/>
            </a:endParaRPr>
          </a:p>
        </p:txBody>
      </p:sp>
      <p:sp>
        <p:nvSpPr>
          <p:cNvPr id="373" name="Google Shape;149;p25">
            <a:extLst>
              <a:ext uri="{FF2B5EF4-FFF2-40B4-BE49-F238E27FC236}">
                <a16:creationId xmlns:a16="http://schemas.microsoft.com/office/drawing/2014/main" id="{0B2B303E-75DD-9E8C-D3B4-A35D27F68FB1}"/>
              </a:ext>
            </a:extLst>
          </p:cNvPr>
          <p:cNvSpPr txBox="1"/>
          <p:nvPr/>
        </p:nvSpPr>
        <p:spPr>
          <a:xfrm>
            <a:off x="8246200" y="12601239"/>
            <a:ext cx="13256976" cy="627834"/>
          </a:xfrm>
          <a:prstGeom prst="rect">
            <a:avLst/>
          </a:prstGeom>
          <a:noFill/>
          <a:ln>
            <a:noFill/>
          </a:ln>
        </p:spPr>
        <p:txBody>
          <a:bodyPr spcFirstLastPara="1" wrap="square" lIns="91425" tIns="91425" rIns="91425" bIns="91425" anchor="t" anchorCtr="0">
            <a:spAutoFit/>
          </a:bodyPr>
          <a:lstStyle/>
          <a:p>
            <a:pPr marL="457200" lvl="0" indent="-381000" algn="l" rtl="0">
              <a:lnSpc>
                <a:spcPct val="120000"/>
              </a:lnSpc>
              <a:spcBef>
                <a:spcPts val="0"/>
              </a:spcBef>
              <a:spcAft>
                <a:spcPts val="0"/>
              </a:spcAft>
              <a:buClr>
                <a:schemeClr val="dk1"/>
              </a:buClr>
              <a:buSzPts val="2400"/>
              <a:buFont typeface="Lato"/>
              <a:buChar char="●"/>
            </a:pPr>
            <a:r>
              <a:rPr lang="en-US" altLang="zh-CN" sz="2400" b="1" dirty="0">
                <a:solidFill>
                  <a:schemeClr val="dk1"/>
                </a:solidFill>
                <a:latin typeface="Lato"/>
                <a:ea typeface="Lato"/>
                <a:cs typeface="Lato"/>
                <a:sym typeface="Lato"/>
              </a:rPr>
              <a:t>3. Contrastive likelihood</a:t>
            </a:r>
            <a:endParaRPr sz="2400" b="1" dirty="0">
              <a:solidFill>
                <a:schemeClr val="dk1"/>
              </a:solidFill>
              <a:latin typeface="Lato"/>
              <a:ea typeface="Lato"/>
              <a:cs typeface="Lato"/>
              <a:sym typeface="Lato"/>
            </a:endParaRPr>
          </a:p>
        </p:txBody>
      </p:sp>
      <p:pic>
        <p:nvPicPr>
          <p:cNvPr id="387" name="图片 386">
            <a:extLst>
              <a:ext uri="{FF2B5EF4-FFF2-40B4-BE49-F238E27FC236}">
                <a16:creationId xmlns:a16="http://schemas.microsoft.com/office/drawing/2014/main" id="{503D8C15-9633-822B-020D-1918355CB96E}"/>
              </a:ext>
            </a:extLst>
          </p:cNvPr>
          <p:cNvPicPr>
            <a:picLocks noChangeAspect="1"/>
          </p:cNvPicPr>
          <p:nvPr/>
        </p:nvPicPr>
        <p:blipFill>
          <a:blip r:embed="rId9"/>
          <a:stretch>
            <a:fillRect/>
          </a:stretch>
        </p:blipFill>
        <p:spPr>
          <a:xfrm>
            <a:off x="16399703" y="10972800"/>
            <a:ext cx="5279319" cy="1966118"/>
          </a:xfrm>
          <a:prstGeom prst="rect">
            <a:avLst/>
          </a:prstGeom>
          <a:solidFill>
            <a:schemeClr val="accent2">
              <a:lumMod val="60000"/>
              <a:lumOff val="40000"/>
              <a:alpha val="96000"/>
            </a:schemeClr>
          </a:solidFill>
        </p:spPr>
      </p:pic>
      <p:pic>
        <p:nvPicPr>
          <p:cNvPr id="389" name="图片 388">
            <a:extLst>
              <a:ext uri="{FF2B5EF4-FFF2-40B4-BE49-F238E27FC236}">
                <a16:creationId xmlns:a16="http://schemas.microsoft.com/office/drawing/2014/main" id="{4D4B93D9-E49A-A75B-B5D0-E63FCC8D6252}"/>
              </a:ext>
            </a:extLst>
          </p:cNvPr>
          <p:cNvPicPr>
            <a:picLocks noChangeAspect="1"/>
          </p:cNvPicPr>
          <p:nvPr/>
        </p:nvPicPr>
        <p:blipFill>
          <a:blip r:embed="rId10"/>
          <a:stretch>
            <a:fillRect/>
          </a:stretch>
        </p:blipFill>
        <p:spPr>
          <a:xfrm>
            <a:off x="8966677" y="11604972"/>
            <a:ext cx="7292343" cy="701773"/>
          </a:xfrm>
          <a:prstGeom prst="rect">
            <a:avLst/>
          </a:prstGeom>
          <a:ln w="19050">
            <a:solidFill>
              <a:schemeClr val="dk1"/>
            </a:solidFill>
          </a:ln>
        </p:spPr>
      </p:pic>
      <p:pic>
        <p:nvPicPr>
          <p:cNvPr id="391" name="图片 390">
            <a:extLst>
              <a:ext uri="{FF2B5EF4-FFF2-40B4-BE49-F238E27FC236}">
                <a16:creationId xmlns:a16="http://schemas.microsoft.com/office/drawing/2014/main" id="{9EC84800-377D-235F-F70E-90E715821A72}"/>
              </a:ext>
            </a:extLst>
          </p:cNvPr>
          <p:cNvPicPr>
            <a:picLocks noChangeAspect="1"/>
          </p:cNvPicPr>
          <p:nvPr/>
        </p:nvPicPr>
        <p:blipFill>
          <a:blip r:embed="rId11"/>
          <a:srcRect b="9057"/>
          <a:stretch>
            <a:fillRect/>
          </a:stretch>
        </p:blipFill>
        <p:spPr>
          <a:xfrm>
            <a:off x="8374897" y="13255794"/>
            <a:ext cx="13103309" cy="1297458"/>
          </a:xfrm>
          <a:prstGeom prst="rect">
            <a:avLst/>
          </a:prstGeom>
          <a:ln w="19050">
            <a:solidFill>
              <a:schemeClr val="dk1"/>
            </a:solidFill>
          </a:ln>
        </p:spPr>
      </p:pic>
      <p:pic>
        <p:nvPicPr>
          <p:cNvPr id="397" name="图片 396">
            <a:extLst>
              <a:ext uri="{FF2B5EF4-FFF2-40B4-BE49-F238E27FC236}">
                <a16:creationId xmlns:a16="http://schemas.microsoft.com/office/drawing/2014/main" id="{AF247BA8-9B96-EF2F-D277-8D793A967E32}"/>
              </a:ext>
            </a:extLst>
          </p:cNvPr>
          <p:cNvPicPr>
            <a:picLocks noChangeAspect="1"/>
          </p:cNvPicPr>
          <p:nvPr/>
        </p:nvPicPr>
        <p:blipFill>
          <a:blip r:embed="rId12"/>
          <a:stretch>
            <a:fillRect/>
          </a:stretch>
        </p:blipFill>
        <p:spPr>
          <a:xfrm>
            <a:off x="11185533" y="9865123"/>
            <a:ext cx="6221154" cy="678487"/>
          </a:xfrm>
          <a:prstGeom prst="rect">
            <a:avLst/>
          </a:prstGeom>
          <a:ln w="19050">
            <a:solidFill>
              <a:schemeClr val="dk1"/>
            </a:solidFill>
          </a:ln>
        </p:spPr>
      </p:pic>
      <p:sp>
        <p:nvSpPr>
          <p:cNvPr id="398" name="矩形 397">
            <a:extLst>
              <a:ext uri="{FF2B5EF4-FFF2-40B4-BE49-F238E27FC236}">
                <a16:creationId xmlns:a16="http://schemas.microsoft.com/office/drawing/2014/main" id="{BD684D4B-5A3E-B78F-3DA6-08580365EEAD}"/>
              </a:ext>
            </a:extLst>
          </p:cNvPr>
          <p:cNvSpPr/>
          <p:nvPr/>
        </p:nvSpPr>
        <p:spPr>
          <a:xfrm>
            <a:off x="16399703" y="10787299"/>
            <a:ext cx="5279319" cy="2237403"/>
          </a:xfrm>
          <a:prstGeom prst="rect">
            <a:avLst/>
          </a:prstGeom>
          <a:solidFill>
            <a:schemeClr val="bg1">
              <a:lumMod val="65000"/>
              <a:alpha val="1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 name="图片 409">
            <a:extLst>
              <a:ext uri="{FF2B5EF4-FFF2-40B4-BE49-F238E27FC236}">
                <a16:creationId xmlns:a16="http://schemas.microsoft.com/office/drawing/2014/main" id="{48B157E7-B44B-CE56-DFA2-0EB354674D72}"/>
              </a:ext>
            </a:extLst>
          </p:cNvPr>
          <p:cNvPicPr>
            <a:picLocks noChangeAspect="1"/>
          </p:cNvPicPr>
          <p:nvPr/>
        </p:nvPicPr>
        <p:blipFill>
          <a:blip r:embed="rId13"/>
          <a:stretch>
            <a:fillRect/>
          </a:stretch>
        </p:blipFill>
        <p:spPr>
          <a:xfrm>
            <a:off x="22712224" y="11034758"/>
            <a:ext cx="9248714" cy="5648242"/>
          </a:xfrm>
          <a:prstGeom prst="rect">
            <a:avLst/>
          </a:prstGeom>
        </p:spPr>
      </p:pic>
      <p:sp>
        <p:nvSpPr>
          <p:cNvPr id="411" name="Google Shape;150;p25">
            <a:extLst>
              <a:ext uri="{FF2B5EF4-FFF2-40B4-BE49-F238E27FC236}">
                <a16:creationId xmlns:a16="http://schemas.microsoft.com/office/drawing/2014/main" id="{6F9AF08F-E887-A817-666A-37C97299D612}"/>
              </a:ext>
            </a:extLst>
          </p:cNvPr>
          <p:cNvSpPr txBox="1"/>
          <p:nvPr/>
        </p:nvSpPr>
        <p:spPr>
          <a:xfrm>
            <a:off x="22257814" y="10482368"/>
            <a:ext cx="8361064"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8C1515"/>
                </a:solidFill>
                <a:latin typeface="Lato"/>
                <a:ea typeface="Lato"/>
                <a:cs typeface="Lato"/>
                <a:sym typeface="Lato"/>
              </a:rPr>
              <a:t>P</a:t>
            </a:r>
            <a:r>
              <a:rPr lang="en-US" altLang="zh-CN" sz="2400" b="1" dirty="0">
                <a:solidFill>
                  <a:srgbClr val="8C1515"/>
                </a:solidFill>
                <a:latin typeface="Lato"/>
                <a:ea typeface="Lato"/>
                <a:cs typeface="Lato"/>
                <a:sym typeface="Lato"/>
              </a:rPr>
              <a:t>erformance of different training paradigms</a:t>
            </a:r>
            <a:endParaRPr sz="2400" b="1" i="1" dirty="0">
              <a:solidFill>
                <a:srgbClr val="8C1515"/>
              </a:solidFill>
            </a:endParaRPr>
          </a:p>
        </p:txBody>
      </p:sp>
      <p:sp>
        <p:nvSpPr>
          <p:cNvPr id="412" name="Google Shape;150;p25">
            <a:extLst>
              <a:ext uri="{FF2B5EF4-FFF2-40B4-BE49-F238E27FC236}">
                <a16:creationId xmlns:a16="http://schemas.microsoft.com/office/drawing/2014/main" id="{F26F2EC3-AADA-7576-69AB-DF83610501F2}"/>
              </a:ext>
            </a:extLst>
          </p:cNvPr>
          <p:cNvSpPr txBox="1"/>
          <p:nvPr/>
        </p:nvSpPr>
        <p:spPr>
          <a:xfrm>
            <a:off x="22255219" y="16994901"/>
            <a:ext cx="374680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rgbClr val="8C1515"/>
                </a:solidFill>
                <a:latin typeface="Lato"/>
                <a:ea typeface="Lato"/>
                <a:cs typeface="Lato"/>
                <a:sym typeface="Lato"/>
              </a:rPr>
              <a:t>Reward histogram</a:t>
            </a:r>
            <a:endParaRPr sz="2400" b="1" i="1" dirty="0">
              <a:solidFill>
                <a:srgbClr val="8C1515"/>
              </a:solidFill>
            </a:endParaRPr>
          </a:p>
        </p:txBody>
      </p:sp>
      <p:pic>
        <p:nvPicPr>
          <p:cNvPr id="417" name="图片 416">
            <a:extLst>
              <a:ext uri="{FF2B5EF4-FFF2-40B4-BE49-F238E27FC236}">
                <a16:creationId xmlns:a16="http://schemas.microsoft.com/office/drawing/2014/main" id="{546523B2-767C-66D8-0D18-B09D539198A1}"/>
              </a:ext>
            </a:extLst>
          </p:cNvPr>
          <p:cNvPicPr>
            <a:picLocks noChangeAspect="1"/>
          </p:cNvPicPr>
          <p:nvPr/>
        </p:nvPicPr>
        <p:blipFill>
          <a:blip r:embed="rId14"/>
          <a:srcRect l="6483" r="9936"/>
          <a:stretch>
            <a:fillRect/>
          </a:stretch>
        </p:blipFill>
        <p:spPr>
          <a:xfrm>
            <a:off x="27474965" y="5515670"/>
            <a:ext cx="5429451" cy="4972381"/>
          </a:xfrm>
          <a:prstGeom prst="rect">
            <a:avLst/>
          </a:prstGeom>
        </p:spPr>
      </p:pic>
      <p:pic>
        <p:nvPicPr>
          <p:cNvPr id="406" name="图片 405">
            <a:extLst>
              <a:ext uri="{FF2B5EF4-FFF2-40B4-BE49-F238E27FC236}">
                <a16:creationId xmlns:a16="http://schemas.microsoft.com/office/drawing/2014/main" id="{1B1E5B64-0833-FAF3-8719-081DF772B8D9}"/>
              </a:ext>
            </a:extLst>
          </p:cNvPr>
          <p:cNvPicPr>
            <a:picLocks noChangeAspect="1"/>
          </p:cNvPicPr>
          <p:nvPr/>
        </p:nvPicPr>
        <p:blipFill>
          <a:blip r:embed="rId15"/>
          <a:srcRect r="11693"/>
          <a:stretch>
            <a:fillRect/>
          </a:stretch>
        </p:blipFill>
        <p:spPr>
          <a:xfrm>
            <a:off x="21608069" y="5383057"/>
            <a:ext cx="5896940" cy="5111462"/>
          </a:xfrm>
          <a:prstGeom prst="rect">
            <a:avLst/>
          </a:prstGeom>
        </p:spPr>
      </p:pic>
      <p:sp>
        <p:nvSpPr>
          <p:cNvPr id="419" name="文本框 418">
            <a:extLst>
              <a:ext uri="{FF2B5EF4-FFF2-40B4-BE49-F238E27FC236}">
                <a16:creationId xmlns:a16="http://schemas.microsoft.com/office/drawing/2014/main" id="{F3776AE7-1977-4ADA-F9F7-43269ECC8DCA}"/>
              </a:ext>
            </a:extLst>
          </p:cNvPr>
          <p:cNvSpPr txBox="1"/>
          <p:nvPr/>
        </p:nvSpPr>
        <p:spPr>
          <a:xfrm>
            <a:off x="23297243" y="5327656"/>
            <a:ext cx="4657271" cy="461665"/>
          </a:xfrm>
          <a:prstGeom prst="rect">
            <a:avLst/>
          </a:prstGeom>
          <a:noFill/>
        </p:spPr>
        <p:txBody>
          <a:bodyPr wrap="square">
            <a:spAutoFit/>
          </a:bodyPr>
          <a:lstStyle/>
          <a:p>
            <a:r>
              <a:rPr lang="en" sz="2400" b="1" dirty="0">
                <a:solidFill>
                  <a:schemeClr val="tx1"/>
                </a:solidFill>
                <a:latin typeface="Lato"/>
                <a:ea typeface="Lato"/>
                <a:cs typeface="Lato"/>
                <a:sym typeface="Lato"/>
              </a:rPr>
              <a:t>Penalization strength </a:t>
            </a:r>
            <a:r>
              <a:rPr lang="en-US" altLang="zh-CN" sz="2400" b="1" i="1" dirty="0">
                <a:solidFill>
                  <a:schemeClr val="tx1"/>
                </a:solidFill>
                <a:latin typeface="Lato"/>
                <a:ea typeface="Lato"/>
                <a:cs typeface="Lato"/>
                <a:sym typeface="Lato"/>
              </a:rPr>
              <a:t>α</a:t>
            </a:r>
            <a:endParaRPr lang="en-US" sz="2400" dirty="0">
              <a:solidFill>
                <a:schemeClr val="tx1"/>
              </a:solidFill>
            </a:endParaRPr>
          </a:p>
        </p:txBody>
      </p:sp>
      <p:sp>
        <p:nvSpPr>
          <p:cNvPr id="420" name="文本框 419">
            <a:extLst>
              <a:ext uri="{FF2B5EF4-FFF2-40B4-BE49-F238E27FC236}">
                <a16:creationId xmlns:a16="http://schemas.microsoft.com/office/drawing/2014/main" id="{A9669428-DD14-A4F1-731A-35F5B1652F99}"/>
              </a:ext>
            </a:extLst>
          </p:cNvPr>
          <p:cNvSpPr txBox="1"/>
          <p:nvPr/>
        </p:nvSpPr>
        <p:spPr>
          <a:xfrm>
            <a:off x="29324284" y="5327656"/>
            <a:ext cx="4657271" cy="461665"/>
          </a:xfrm>
          <a:prstGeom prst="rect">
            <a:avLst/>
          </a:prstGeom>
          <a:noFill/>
        </p:spPr>
        <p:txBody>
          <a:bodyPr wrap="square">
            <a:spAutoFit/>
          </a:bodyPr>
          <a:lstStyle/>
          <a:p>
            <a:r>
              <a:rPr lang="en-US" altLang="zh-CN" sz="2400" b="1" dirty="0">
                <a:solidFill>
                  <a:schemeClr val="tx1"/>
                </a:solidFill>
                <a:latin typeface="Lato"/>
                <a:ea typeface="Lato"/>
                <a:cs typeface="Lato"/>
                <a:sym typeface="Lato"/>
              </a:rPr>
              <a:t>E</a:t>
            </a:r>
            <a:r>
              <a:rPr lang="en" altLang="zh-CN" sz="2400" b="1" dirty="0">
                <a:solidFill>
                  <a:schemeClr val="tx1"/>
                </a:solidFill>
                <a:latin typeface="Lato"/>
                <a:ea typeface="Lato"/>
                <a:cs typeface="Lato"/>
                <a:sym typeface="Lato"/>
              </a:rPr>
              <a:t>xpectile</a:t>
            </a:r>
            <a:r>
              <a:rPr lang="en" altLang="zh-CN" sz="2400" b="1" i="1" dirty="0">
                <a:solidFill>
                  <a:schemeClr val="tx1"/>
                </a:solidFill>
                <a:latin typeface="Lato"/>
                <a:ea typeface="Lato"/>
                <a:cs typeface="Lato"/>
                <a:sym typeface="Lato"/>
              </a:rPr>
              <a:t> </a:t>
            </a:r>
            <a:r>
              <a:rPr lang="en-US" altLang="zh-CN" sz="2400" b="1" i="1" dirty="0">
                <a:solidFill>
                  <a:schemeClr val="tx1"/>
                </a:solidFill>
                <a:latin typeface="Lato"/>
                <a:ea typeface="Lato"/>
                <a:cs typeface="Lato"/>
                <a:sym typeface="Lato"/>
              </a:rPr>
              <a:t>ζ</a:t>
            </a:r>
            <a:endParaRPr lang="en-US" sz="2400" dirty="0">
              <a:solidFill>
                <a:schemeClr val="tx1"/>
              </a:solidFill>
            </a:endParaRPr>
          </a:p>
        </p:txBody>
      </p:sp>
      <p:pic>
        <p:nvPicPr>
          <p:cNvPr id="512" name="图片 511" descr="图表, 直方图&#10;&#10;AI 生成的内容可能不正确。">
            <a:extLst>
              <a:ext uri="{FF2B5EF4-FFF2-40B4-BE49-F238E27FC236}">
                <a16:creationId xmlns:a16="http://schemas.microsoft.com/office/drawing/2014/main" id="{AD9CD0D4-68CB-E0C7-6EBE-5241B650843C}"/>
              </a:ext>
            </a:extLst>
          </p:cNvPr>
          <p:cNvPicPr>
            <a:picLocks noChangeAspect="1"/>
          </p:cNvPicPr>
          <p:nvPr/>
        </p:nvPicPr>
        <p:blipFill>
          <a:blip r:embed="rId16"/>
          <a:srcRect t="8897"/>
          <a:stretch>
            <a:fillRect/>
          </a:stretch>
        </p:blipFill>
        <p:spPr>
          <a:xfrm>
            <a:off x="22179019" y="17860770"/>
            <a:ext cx="5800464" cy="3479985"/>
          </a:xfrm>
          <a:prstGeom prst="rect">
            <a:avLst/>
          </a:prstGeom>
        </p:spPr>
      </p:pic>
      <p:pic>
        <p:nvPicPr>
          <p:cNvPr id="516" name="图片 515">
            <a:extLst>
              <a:ext uri="{FF2B5EF4-FFF2-40B4-BE49-F238E27FC236}">
                <a16:creationId xmlns:a16="http://schemas.microsoft.com/office/drawing/2014/main" id="{9179731B-E0F7-C8B4-94DB-5A3114E9A38C}"/>
              </a:ext>
            </a:extLst>
          </p:cNvPr>
          <p:cNvPicPr>
            <a:picLocks noChangeAspect="1"/>
          </p:cNvPicPr>
          <p:nvPr/>
        </p:nvPicPr>
        <p:blipFill>
          <a:blip r:embed="rId17"/>
          <a:srcRect l="6696" t="9538" r="12081"/>
          <a:stretch>
            <a:fillRect/>
          </a:stretch>
        </p:blipFill>
        <p:spPr>
          <a:xfrm>
            <a:off x="27894604" y="17521735"/>
            <a:ext cx="4795293" cy="4088030"/>
          </a:xfrm>
          <a:prstGeom prst="rect">
            <a:avLst/>
          </a:prstGeom>
        </p:spPr>
      </p:pic>
      <p:sp>
        <p:nvSpPr>
          <p:cNvPr id="519" name="Google Shape;150;p25">
            <a:extLst>
              <a:ext uri="{FF2B5EF4-FFF2-40B4-BE49-F238E27FC236}">
                <a16:creationId xmlns:a16="http://schemas.microsoft.com/office/drawing/2014/main" id="{16C4A036-78DB-A999-375C-47EB2262676E}"/>
              </a:ext>
            </a:extLst>
          </p:cNvPr>
          <p:cNvSpPr txBox="1"/>
          <p:nvPr/>
        </p:nvSpPr>
        <p:spPr>
          <a:xfrm>
            <a:off x="27874865" y="16994901"/>
            <a:ext cx="3746803"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tLang="zh-CN" sz="2400" b="1" dirty="0">
                <a:solidFill>
                  <a:srgbClr val="8C1515"/>
                </a:solidFill>
                <a:latin typeface="Lato"/>
                <a:ea typeface="Lato"/>
                <a:cs typeface="Lato"/>
                <a:sym typeface="Lato"/>
              </a:rPr>
              <a:t>Data Efficiency</a:t>
            </a:r>
            <a:endParaRPr sz="2400" b="1" i="1" dirty="0">
              <a:solidFill>
                <a:srgbClr val="8C1515"/>
              </a:solidFill>
            </a:endParaRPr>
          </a:p>
        </p:txBody>
      </p:sp>
      <p:pic>
        <p:nvPicPr>
          <p:cNvPr id="609" name="图片 608">
            <a:extLst>
              <a:ext uri="{FF2B5EF4-FFF2-40B4-BE49-F238E27FC236}">
                <a16:creationId xmlns:a16="http://schemas.microsoft.com/office/drawing/2014/main" id="{B2EE0ECA-CF4D-F0BE-58E2-65B0D641790A}"/>
              </a:ext>
            </a:extLst>
          </p:cNvPr>
          <p:cNvPicPr>
            <a:picLocks noChangeAspect="1"/>
          </p:cNvPicPr>
          <p:nvPr/>
        </p:nvPicPr>
        <p:blipFill>
          <a:blip r:embed="rId18"/>
          <a:stretch>
            <a:fillRect/>
          </a:stretch>
        </p:blipFill>
        <p:spPr>
          <a:xfrm>
            <a:off x="377571" y="4424390"/>
            <a:ext cx="7678854" cy="94016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D6AB4-1C47-AA39-2A70-958EFD852F20}"/>
            </a:ext>
          </a:extLst>
        </p:cNvPr>
        <p:cNvGrpSpPr/>
        <p:nvPr/>
      </p:nvGrpSpPr>
      <p:grpSpPr>
        <a:xfrm>
          <a:off x="0" y="0"/>
          <a:ext cx="0" cy="0"/>
          <a:chOff x="0" y="0"/>
          <a:chExt cx="0" cy="0"/>
        </a:xfrm>
      </p:grpSpPr>
      <p:graphicFrame>
        <p:nvGraphicFramePr>
          <p:cNvPr id="147" name="Google Shape;147;p25"/>
          <p:cNvGraphicFramePr/>
          <p:nvPr>
            <p:extLst>
              <p:ext uri="{D42A27DB-BD31-4B8C-83A1-F6EECF244321}">
                <p14:modId xmlns:p14="http://schemas.microsoft.com/office/powerpoint/2010/main" val="2100366629"/>
              </p:ext>
            </p:extLst>
          </p:nvPr>
        </p:nvGraphicFramePr>
        <p:xfrm>
          <a:off x="17221223" y="12460663"/>
          <a:ext cx="10289750" cy="4206105"/>
        </p:xfrm>
        <a:graphic>
          <a:graphicData uri="http://schemas.openxmlformats.org/drawingml/2006/table">
            <a:tbl>
              <a:tblPr>
                <a:noFill/>
                <a:tableStyleId>{F9365542-79B7-456B-98C6-8B436C390A88}</a:tableStyleId>
              </a:tblPr>
              <a:tblGrid>
                <a:gridCol w="2994650">
                  <a:extLst>
                    <a:ext uri="{9D8B030D-6E8A-4147-A177-3AD203B41FA5}">
                      <a16:colId xmlns:a16="http://schemas.microsoft.com/office/drawing/2014/main" val="20000"/>
                    </a:ext>
                  </a:extLst>
                </a:gridCol>
                <a:gridCol w="1823775">
                  <a:extLst>
                    <a:ext uri="{9D8B030D-6E8A-4147-A177-3AD203B41FA5}">
                      <a16:colId xmlns:a16="http://schemas.microsoft.com/office/drawing/2014/main" val="20001"/>
                    </a:ext>
                  </a:extLst>
                </a:gridCol>
                <a:gridCol w="1823775">
                  <a:extLst>
                    <a:ext uri="{9D8B030D-6E8A-4147-A177-3AD203B41FA5}">
                      <a16:colId xmlns:a16="http://schemas.microsoft.com/office/drawing/2014/main" val="20002"/>
                    </a:ext>
                  </a:extLst>
                </a:gridCol>
                <a:gridCol w="1823775">
                  <a:extLst>
                    <a:ext uri="{9D8B030D-6E8A-4147-A177-3AD203B41FA5}">
                      <a16:colId xmlns:a16="http://schemas.microsoft.com/office/drawing/2014/main" val="20003"/>
                    </a:ext>
                  </a:extLst>
                </a:gridCol>
                <a:gridCol w="1823775">
                  <a:extLst>
                    <a:ext uri="{9D8B030D-6E8A-4147-A177-3AD203B41FA5}">
                      <a16:colId xmlns:a16="http://schemas.microsoft.com/office/drawing/2014/main" val="20004"/>
                    </a:ext>
                  </a:extLst>
                </a:gridCol>
              </a:tblGrid>
              <a:tr h="0">
                <a:tc rowSpan="2">
                  <a:txBody>
                    <a:bodyPr/>
                    <a:lstStyle/>
                    <a:p>
                      <a:pPr marL="0" lvl="0" indent="0" algn="l" rtl="0">
                        <a:spcBef>
                          <a:spcPts val="0"/>
                        </a:spcBef>
                        <a:spcAft>
                          <a:spcPts val="0"/>
                        </a:spcAft>
                        <a:buNone/>
                      </a:pP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gridSpan="2">
                  <a:txBody>
                    <a:bodyPr/>
                    <a:lstStyle/>
                    <a:p>
                      <a:pPr marL="0" lvl="0" indent="0" algn="ctr" rtl="0">
                        <a:spcBef>
                          <a:spcPts val="0"/>
                        </a:spcBef>
                        <a:spcAft>
                          <a:spcPts val="0"/>
                        </a:spcAft>
                        <a:buNone/>
                      </a:pPr>
                      <a:r>
                        <a:rPr lang="en" sz="2400">
                          <a:latin typeface="Lato"/>
                          <a:ea typeface="Lato"/>
                          <a:cs typeface="Lato"/>
                          <a:sym typeface="Lato"/>
                        </a:rPr>
                        <a:t>Walker2D</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hMerge="1">
                  <a:txBody>
                    <a:bodyPr/>
                    <a:lstStyle/>
                    <a:p>
                      <a:endParaRPr lang="en-US"/>
                    </a:p>
                  </a:txBody>
                  <a:tcPr/>
                </a:tc>
                <a:tc gridSpan="2">
                  <a:txBody>
                    <a:bodyPr/>
                    <a:lstStyle/>
                    <a:p>
                      <a:pPr marL="0" lvl="0" indent="0" algn="ctr" rtl="0">
                        <a:spcBef>
                          <a:spcPts val="0"/>
                        </a:spcBef>
                        <a:spcAft>
                          <a:spcPts val="0"/>
                        </a:spcAft>
                        <a:buNone/>
                      </a:pPr>
                      <a:r>
                        <a:rPr lang="en" sz="2400">
                          <a:latin typeface="Lato"/>
                          <a:ea typeface="Lato"/>
                          <a:cs typeface="Lato"/>
                          <a:sym typeface="Lato"/>
                        </a:rPr>
                        <a:t>Hopper</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548625">
                <a:tc vMerge="1">
                  <a:txBody>
                    <a:bodyPr/>
                    <a:lstStyle/>
                    <a:p>
                      <a:endParaRPr lang="en-US"/>
                    </a:p>
                  </a:txBody>
                  <a:tcPr/>
                </a:tc>
                <a:tc>
                  <a:txBody>
                    <a:bodyPr/>
                    <a:lstStyle/>
                    <a:p>
                      <a:pPr marL="0" lvl="0" indent="0" algn="ctr" rtl="0">
                        <a:spcBef>
                          <a:spcPts val="0"/>
                        </a:spcBef>
                        <a:spcAft>
                          <a:spcPts val="0"/>
                        </a:spcAft>
                        <a:buNone/>
                      </a:pPr>
                      <a:r>
                        <a:rPr lang="en" sz="2400">
                          <a:latin typeface="Lato"/>
                          <a:ea typeface="Lato"/>
                          <a:cs typeface="Lato"/>
                          <a:sym typeface="Lato"/>
                        </a:rPr>
                        <a:t>Avg. Eval Reward</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Lato"/>
                          <a:ea typeface="Lato"/>
                          <a:cs typeface="Lato"/>
                          <a:sym typeface="Lato"/>
                        </a:rPr>
                        <a:t>Stdev. Eval Reward</a:t>
                      </a:r>
                      <a:endParaRPr sz="2400" dirty="0">
                        <a:solidFill>
                          <a:schemeClr val="dk1"/>
                        </a:solidFill>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Avg. Eval Reward</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Stdev. Eval Reward</a:t>
                      </a:r>
                      <a:endParaRPr sz="2400">
                        <a:solidFill>
                          <a:schemeClr val="dk1"/>
                        </a:solidFill>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extLst>
                  <a:ext uri="{0D108BD9-81ED-4DB2-BD59-A6C34878D82A}">
                    <a16:rowId xmlns:a16="http://schemas.microsoft.com/office/drawing/2014/main" val="10001"/>
                  </a:ext>
                </a:extLst>
              </a:tr>
              <a:tr h="548625">
                <a:tc>
                  <a:txBody>
                    <a:bodyPr/>
                    <a:lstStyle/>
                    <a:p>
                      <a:pPr marL="0" lvl="0" indent="0" algn="l" rtl="0">
                        <a:spcBef>
                          <a:spcPts val="0"/>
                        </a:spcBef>
                        <a:spcAft>
                          <a:spcPts val="0"/>
                        </a:spcAft>
                        <a:buNone/>
                      </a:pPr>
                      <a:r>
                        <a:rPr lang="en" sz="2400">
                          <a:latin typeface="Lato"/>
                          <a:ea typeface="Lato"/>
                          <a:cs typeface="Lato"/>
                          <a:sym typeface="Lato"/>
                        </a:rPr>
                        <a:t>COMBO (Baseline 1)</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82.372</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10.187</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39.918</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16.656</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extLst>
                  <a:ext uri="{0D108BD9-81ED-4DB2-BD59-A6C34878D82A}">
                    <a16:rowId xmlns:a16="http://schemas.microsoft.com/office/drawing/2014/main" val="10002"/>
                  </a:ext>
                </a:extLst>
              </a:tr>
              <a:tr h="548625">
                <a:tc>
                  <a:txBody>
                    <a:bodyPr/>
                    <a:lstStyle/>
                    <a:p>
                      <a:pPr marL="0" lvl="0" indent="0" algn="l" rtl="0">
                        <a:spcBef>
                          <a:spcPts val="0"/>
                        </a:spcBef>
                        <a:spcAft>
                          <a:spcPts val="0"/>
                        </a:spcAft>
                        <a:buClr>
                          <a:schemeClr val="dk1"/>
                        </a:buClr>
                        <a:buSzPts val="1100"/>
                        <a:buFont typeface="Arial"/>
                        <a:buNone/>
                      </a:pPr>
                      <a:r>
                        <a:rPr lang="en" sz="2400">
                          <a:solidFill>
                            <a:schemeClr val="dk1"/>
                          </a:solidFill>
                          <a:latin typeface="Lato"/>
                          <a:ea typeface="Lato"/>
                          <a:cs typeface="Lato"/>
                          <a:sym typeface="Lato"/>
                        </a:rPr>
                        <a:t>Reward Pred. (B2)</a:t>
                      </a:r>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-0.167</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0.017</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Lato"/>
                          <a:ea typeface="Lato"/>
                          <a:cs typeface="Lato"/>
                          <a:sym typeface="Lato"/>
                        </a:rPr>
                        <a:t>29.653</a:t>
                      </a:r>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9.960</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extLst>
                  <a:ext uri="{0D108BD9-81ED-4DB2-BD59-A6C34878D82A}">
                    <a16:rowId xmlns:a16="http://schemas.microsoft.com/office/drawing/2014/main" val="10003"/>
                  </a:ext>
                </a:extLst>
              </a:tr>
              <a:tr h="548625">
                <a:tc>
                  <a:txBody>
                    <a:bodyPr/>
                    <a:lstStyle/>
                    <a:p>
                      <a:pPr marL="0" lvl="0" indent="0" algn="l" rtl="0">
                        <a:spcBef>
                          <a:spcPts val="0"/>
                        </a:spcBef>
                        <a:spcAft>
                          <a:spcPts val="0"/>
                        </a:spcAft>
                        <a:buNone/>
                      </a:pPr>
                      <a:r>
                        <a:rPr lang="en" sz="2400">
                          <a:latin typeface="Lato"/>
                          <a:ea typeface="Lato"/>
                          <a:cs typeface="Lato"/>
                          <a:sym typeface="Lato"/>
                        </a:rPr>
                        <a:t>Variant 1</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100.794</a:t>
                      </a:r>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9.877</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55.355</a:t>
                      </a:r>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9.292</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76200"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extLst>
                  <a:ext uri="{0D108BD9-81ED-4DB2-BD59-A6C34878D82A}">
                    <a16:rowId xmlns:a16="http://schemas.microsoft.com/office/drawing/2014/main" val="10004"/>
                  </a:ext>
                </a:extLst>
              </a:tr>
              <a:tr h="548625">
                <a:tc>
                  <a:txBody>
                    <a:bodyPr/>
                    <a:lstStyle/>
                    <a:p>
                      <a:pPr marL="0" lvl="0" indent="0" algn="l" rtl="0">
                        <a:spcBef>
                          <a:spcPts val="0"/>
                        </a:spcBef>
                        <a:spcAft>
                          <a:spcPts val="0"/>
                        </a:spcAft>
                        <a:buClr>
                          <a:schemeClr val="dk1"/>
                        </a:buClr>
                        <a:buSzPts val="1100"/>
                        <a:buFont typeface="Arial"/>
                        <a:buNone/>
                      </a:pPr>
                      <a:r>
                        <a:rPr lang="en" sz="2400">
                          <a:solidFill>
                            <a:schemeClr val="dk1"/>
                          </a:solidFill>
                          <a:latin typeface="Lato"/>
                          <a:ea typeface="Lato"/>
                          <a:cs typeface="Lato"/>
                          <a:sym typeface="Lato"/>
                        </a:rPr>
                        <a:t>Variant 2</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b="1">
                          <a:latin typeface="Lato"/>
                          <a:ea typeface="Lato"/>
                          <a:cs typeface="Lato"/>
                          <a:sym typeface="Lato"/>
                        </a:rPr>
                        <a:t>108.534</a:t>
                      </a:r>
                      <a:endParaRPr sz="2400" b="1">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Lato"/>
                          <a:ea typeface="Lato"/>
                          <a:cs typeface="Lato"/>
                          <a:sym typeface="Lato"/>
                        </a:rPr>
                        <a:t>1.611</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66.466</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16.027</a:t>
                      </a:r>
                      <a:endParaRPr sz="240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28575" cap="flat" cmpd="sng">
                      <a:solidFill>
                        <a:srgbClr val="8C1515"/>
                      </a:solidFill>
                      <a:prstDash val="solid"/>
                      <a:round/>
                      <a:headEnd type="none" w="sm" len="sm"/>
                      <a:tailEnd type="none" w="sm" len="sm"/>
                    </a:lnB>
                  </a:tcPr>
                </a:tc>
                <a:extLst>
                  <a:ext uri="{0D108BD9-81ED-4DB2-BD59-A6C34878D82A}">
                    <a16:rowId xmlns:a16="http://schemas.microsoft.com/office/drawing/2014/main" val="10005"/>
                  </a:ext>
                </a:extLst>
              </a:tr>
              <a:tr h="548625">
                <a:tc>
                  <a:txBody>
                    <a:bodyPr/>
                    <a:lstStyle/>
                    <a:p>
                      <a:pPr marL="0" lvl="0" indent="0" algn="l" rtl="0">
                        <a:spcBef>
                          <a:spcPts val="0"/>
                        </a:spcBef>
                        <a:spcAft>
                          <a:spcPts val="0"/>
                        </a:spcAft>
                        <a:buClr>
                          <a:schemeClr val="dk1"/>
                        </a:buClr>
                        <a:buSzPts val="1100"/>
                        <a:buFont typeface="Arial"/>
                        <a:buNone/>
                      </a:pPr>
                      <a:r>
                        <a:rPr lang="en" sz="2400">
                          <a:solidFill>
                            <a:schemeClr val="dk1"/>
                          </a:solidFill>
                          <a:latin typeface="Lato"/>
                          <a:ea typeface="Lato"/>
                          <a:cs typeface="Lato"/>
                          <a:sym typeface="Lato"/>
                        </a:rPr>
                        <a:t>Variant 3</a:t>
                      </a:r>
                      <a:endParaRPr sz="2400">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Lato"/>
                          <a:ea typeface="Lato"/>
                          <a:cs typeface="Lato"/>
                          <a:sym typeface="Lato"/>
                        </a:rPr>
                        <a:t>106.064</a:t>
                      </a:r>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chemeClr val="dk1"/>
                          </a:solidFill>
                          <a:latin typeface="Lato"/>
                          <a:ea typeface="Lato"/>
                          <a:cs typeface="Lato"/>
                          <a:sym typeface="Lato"/>
                        </a:rPr>
                        <a:t>5.444</a:t>
                      </a:r>
                      <a:endParaRPr sz="2400">
                        <a:solidFill>
                          <a:schemeClr val="dk1"/>
                        </a:solidFill>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b="1">
                          <a:solidFill>
                            <a:schemeClr val="dk1"/>
                          </a:solidFill>
                          <a:latin typeface="Lato"/>
                          <a:ea typeface="Lato"/>
                          <a:cs typeface="Lato"/>
                          <a:sym typeface="Lato"/>
                        </a:rPr>
                        <a:t>95.167</a:t>
                      </a:r>
                      <a:endParaRPr sz="2400" b="1">
                        <a:latin typeface="Lato"/>
                        <a:ea typeface="Lato"/>
                        <a:cs typeface="Lato"/>
                        <a:sym typeface="Lato"/>
                      </a:endParaRPr>
                    </a:p>
                  </a:txBody>
                  <a:tcPr marL="91425" marR="91425" marT="91425" marB="91425">
                    <a:lnL w="76200" cap="flat" cmpd="sng">
                      <a:solidFill>
                        <a:srgbClr val="8C1515"/>
                      </a:solidFill>
                      <a:prstDash val="solid"/>
                      <a:round/>
                      <a:headEnd type="none" w="sm" len="sm"/>
                      <a:tailEnd type="none" w="sm" len="sm"/>
                    </a:lnL>
                    <a:lnR w="28575"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tc>
                  <a:txBody>
                    <a:bodyPr/>
                    <a:lstStyle/>
                    <a:p>
                      <a:pPr marL="0" lvl="0" indent="0" algn="ctr" rtl="0">
                        <a:spcBef>
                          <a:spcPts val="0"/>
                        </a:spcBef>
                        <a:spcAft>
                          <a:spcPts val="0"/>
                        </a:spcAft>
                        <a:buNone/>
                      </a:pPr>
                      <a:r>
                        <a:rPr lang="en" sz="2400" dirty="0">
                          <a:solidFill>
                            <a:schemeClr val="dk1"/>
                          </a:solidFill>
                          <a:latin typeface="Lato"/>
                          <a:ea typeface="Lato"/>
                          <a:cs typeface="Lato"/>
                          <a:sym typeface="Lato"/>
                        </a:rPr>
                        <a:t>8.381</a:t>
                      </a:r>
                      <a:endParaRPr sz="2400" dirty="0">
                        <a:latin typeface="Lato"/>
                        <a:ea typeface="Lato"/>
                        <a:cs typeface="Lato"/>
                        <a:sym typeface="Lato"/>
                      </a:endParaRPr>
                    </a:p>
                  </a:txBody>
                  <a:tcPr marL="91425" marR="91425" marT="91425" marB="91425">
                    <a:lnL w="28575" cap="flat" cmpd="sng">
                      <a:solidFill>
                        <a:srgbClr val="8C1515"/>
                      </a:solidFill>
                      <a:prstDash val="solid"/>
                      <a:round/>
                      <a:headEnd type="none" w="sm" len="sm"/>
                      <a:tailEnd type="none" w="sm" len="sm"/>
                    </a:lnL>
                    <a:lnR w="76200" cap="flat" cmpd="sng">
                      <a:solidFill>
                        <a:srgbClr val="8C1515"/>
                      </a:solidFill>
                      <a:prstDash val="solid"/>
                      <a:round/>
                      <a:headEnd type="none" w="sm" len="sm"/>
                      <a:tailEnd type="none" w="sm" len="sm"/>
                    </a:lnR>
                    <a:lnT w="28575" cap="flat" cmpd="sng">
                      <a:solidFill>
                        <a:srgbClr val="8C1515"/>
                      </a:solidFill>
                      <a:prstDash val="solid"/>
                      <a:round/>
                      <a:headEnd type="none" w="sm" len="sm"/>
                      <a:tailEnd type="none" w="sm" len="sm"/>
                    </a:lnT>
                    <a:lnB w="76200" cap="flat" cmpd="sng">
                      <a:solidFill>
                        <a:srgbClr val="8C1515"/>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对话气泡: 圆角矩形 1">
            <a:extLst>
              <a:ext uri="{FF2B5EF4-FFF2-40B4-BE49-F238E27FC236}">
                <a16:creationId xmlns:a16="http://schemas.microsoft.com/office/drawing/2014/main" id="{B0B73716-B57A-2BA0-F943-25ADEB5D3FA1}"/>
              </a:ext>
            </a:extLst>
          </p:cNvPr>
          <p:cNvSpPr/>
          <p:nvPr/>
        </p:nvSpPr>
        <p:spPr>
          <a:xfrm>
            <a:off x="3555727" y="11564654"/>
            <a:ext cx="1415845" cy="815864"/>
          </a:xfrm>
          <a:prstGeom prst="wedgeRoundRectCallout">
            <a:avLst>
              <a:gd name="adj1" fmla="val 27249"/>
              <a:gd name="adj2" fmla="val 77539"/>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w</a:t>
            </a:r>
            <a:endParaRPr lang="en-US" sz="4000" baseline="-25000" dirty="0">
              <a:solidFill>
                <a:schemeClr val="tx1"/>
              </a:solidFill>
            </a:endParaRPr>
          </a:p>
        </p:txBody>
      </p:sp>
      <p:sp>
        <p:nvSpPr>
          <p:cNvPr id="3" name="对话气泡: 圆角矩形 2">
            <a:extLst>
              <a:ext uri="{FF2B5EF4-FFF2-40B4-BE49-F238E27FC236}">
                <a16:creationId xmlns:a16="http://schemas.microsoft.com/office/drawing/2014/main" id="{1319FC29-BEA5-1294-B1A5-2F3E011ADE62}"/>
              </a:ext>
            </a:extLst>
          </p:cNvPr>
          <p:cNvSpPr/>
          <p:nvPr/>
        </p:nvSpPr>
        <p:spPr>
          <a:xfrm>
            <a:off x="5651227" y="11564654"/>
            <a:ext cx="1415845" cy="815864"/>
          </a:xfrm>
          <a:prstGeom prst="wedgeRoundRectCallout">
            <a:avLst>
              <a:gd name="adj1" fmla="val -24327"/>
              <a:gd name="adj2" fmla="val 79077"/>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l</a:t>
            </a:r>
            <a:endParaRPr lang="en-US" sz="4000" baseline="-25000" dirty="0">
              <a:solidFill>
                <a:schemeClr val="tx1"/>
              </a:solidFill>
            </a:endParaRPr>
          </a:p>
        </p:txBody>
      </p:sp>
      <p:sp>
        <p:nvSpPr>
          <p:cNvPr id="4" name="文本框 3">
            <a:extLst>
              <a:ext uri="{FF2B5EF4-FFF2-40B4-BE49-F238E27FC236}">
                <a16:creationId xmlns:a16="http://schemas.microsoft.com/office/drawing/2014/main" id="{1EBAC520-113D-7E58-BB23-CF9D67F43573}"/>
              </a:ext>
            </a:extLst>
          </p:cNvPr>
          <p:cNvSpPr txBox="1"/>
          <p:nvPr/>
        </p:nvSpPr>
        <p:spPr>
          <a:xfrm>
            <a:off x="5142471" y="11683220"/>
            <a:ext cx="425116" cy="584775"/>
          </a:xfrm>
          <a:prstGeom prst="rect">
            <a:avLst/>
          </a:prstGeom>
          <a:noFill/>
        </p:spPr>
        <p:txBody>
          <a:bodyPr wrap="none" rtlCol="0">
            <a:spAutoFit/>
          </a:bodyPr>
          <a:lstStyle/>
          <a:p>
            <a:r>
              <a:rPr lang="en-US" sz="3200" dirty="0"/>
              <a:t>&gt;</a:t>
            </a:r>
          </a:p>
        </p:txBody>
      </p:sp>
      <p:sp>
        <p:nvSpPr>
          <p:cNvPr id="5" name="箭头: 下 4">
            <a:extLst>
              <a:ext uri="{FF2B5EF4-FFF2-40B4-BE49-F238E27FC236}">
                <a16:creationId xmlns:a16="http://schemas.microsoft.com/office/drawing/2014/main" id="{AA77FAEA-193F-DD86-6C80-1B31EA3FFFF5}"/>
              </a:ext>
            </a:extLst>
          </p:cNvPr>
          <p:cNvSpPr/>
          <p:nvPr/>
        </p:nvSpPr>
        <p:spPr>
          <a:xfrm>
            <a:off x="6560711" y="11212302"/>
            <a:ext cx="342900" cy="71769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箭头: 下 5">
            <a:extLst>
              <a:ext uri="{FF2B5EF4-FFF2-40B4-BE49-F238E27FC236}">
                <a16:creationId xmlns:a16="http://schemas.microsoft.com/office/drawing/2014/main" id="{D8136BB9-839E-E11A-87F2-B083FCA2AF97}"/>
              </a:ext>
            </a:extLst>
          </p:cNvPr>
          <p:cNvSpPr/>
          <p:nvPr/>
        </p:nvSpPr>
        <p:spPr>
          <a:xfrm rot="10800000">
            <a:off x="4512004" y="11171454"/>
            <a:ext cx="342900" cy="717697"/>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对话气泡: 圆角矩形 6">
            <a:extLst>
              <a:ext uri="{FF2B5EF4-FFF2-40B4-BE49-F238E27FC236}">
                <a16:creationId xmlns:a16="http://schemas.microsoft.com/office/drawing/2014/main" id="{9BC9197B-5025-9BA8-B6D9-0E96717A7227}"/>
              </a:ext>
            </a:extLst>
          </p:cNvPr>
          <p:cNvSpPr/>
          <p:nvPr/>
        </p:nvSpPr>
        <p:spPr>
          <a:xfrm>
            <a:off x="3106631" y="16810812"/>
            <a:ext cx="1415845" cy="815864"/>
          </a:xfrm>
          <a:prstGeom prst="wedgeRoundRectCallout">
            <a:avLst>
              <a:gd name="adj1" fmla="val 29940"/>
              <a:gd name="adj2" fmla="val 77539"/>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w</a:t>
            </a:r>
            <a:endParaRPr lang="en-US" sz="4000" baseline="-25000" dirty="0">
              <a:solidFill>
                <a:schemeClr val="tx1"/>
              </a:solidFill>
            </a:endParaRPr>
          </a:p>
        </p:txBody>
      </p:sp>
      <p:sp>
        <p:nvSpPr>
          <p:cNvPr id="8" name="对话气泡: 圆角矩形 7">
            <a:extLst>
              <a:ext uri="{FF2B5EF4-FFF2-40B4-BE49-F238E27FC236}">
                <a16:creationId xmlns:a16="http://schemas.microsoft.com/office/drawing/2014/main" id="{292D4060-5125-A443-A76C-4AF7E0A7F30C}"/>
              </a:ext>
            </a:extLst>
          </p:cNvPr>
          <p:cNvSpPr/>
          <p:nvPr/>
        </p:nvSpPr>
        <p:spPr>
          <a:xfrm>
            <a:off x="5202131" y="16810812"/>
            <a:ext cx="1415845" cy="815864"/>
          </a:xfrm>
          <a:prstGeom prst="wedgeRoundRectCallout">
            <a:avLst>
              <a:gd name="adj1" fmla="val -24327"/>
              <a:gd name="adj2" fmla="val 79077"/>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l</a:t>
            </a:r>
            <a:endParaRPr lang="en-US" sz="4000" baseline="-25000" dirty="0">
              <a:solidFill>
                <a:schemeClr val="tx1"/>
              </a:solidFill>
            </a:endParaRPr>
          </a:p>
        </p:txBody>
      </p:sp>
      <p:sp>
        <p:nvSpPr>
          <p:cNvPr id="9" name="文本框 8">
            <a:extLst>
              <a:ext uri="{FF2B5EF4-FFF2-40B4-BE49-F238E27FC236}">
                <a16:creationId xmlns:a16="http://schemas.microsoft.com/office/drawing/2014/main" id="{C043B5ED-3834-EE10-05E1-3194FC90D373}"/>
              </a:ext>
            </a:extLst>
          </p:cNvPr>
          <p:cNvSpPr txBox="1"/>
          <p:nvPr/>
        </p:nvSpPr>
        <p:spPr>
          <a:xfrm>
            <a:off x="4693375" y="16929378"/>
            <a:ext cx="425116" cy="584775"/>
          </a:xfrm>
          <a:prstGeom prst="rect">
            <a:avLst/>
          </a:prstGeom>
          <a:noFill/>
        </p:spPr>
        <p:txBody>
          <a:bodyPr wrap="none" rtlCol="0">
            <a:spAutoFit/>
          </a:bodyPr>
          <a:lstStyle/>
          <a:p>
            <a:r>
              <a:rPr lang="en-US" sz="3200" dirty="0"/>
              <a:t>&gt;</a:t>
            </a:r>
          </a:p>
        </p:txBody>
      </p:sp>
      <p:sp>
        <p:nvSpPr>
          <p:cNvPr id="10" name="箭头: 下 9">
            <a:extLst>
              <a:ext uri="{FF2B5EF4-FFF2-40B4-BE49-F238E27FC236}">
                <a16:creationId xmlns:a16="http://schemas.microsoft.com/office/drawing/2014/main" id="{B76885AA-E532-A9B5-DF0C-435C1378DD6A}"/>
              </a:ext>
            </a:extLst>
          </p:cNvPr>
          <p:cNvSpPr/>
          <p:nvPr/>
        </p:nvSpPr>
        <p:spPr>
          <a:xfrm>
            <a:off x="6111615" y="16424122"/>
            <a:ext cx="342900" cy="71769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箭头: 下 10">
            <a:extLst>
              <a:ext uri="{FF2B5EF4-FFF2-40B4-BE49-F238E27FC236}">
                <a16:creationId xmlns:a16="http://schemas.microsoft.com/office/drawing/2014/main" id="{5C0CC8ED-E496-1299-52E0-627B7114F14D}"/>
              </a:ext>
            </a:extLst>
          </p:cNvPr>
          <p:cNvSpPr/>
          <p:nvPr/>
        </p:nvSpPr>
        <p:spPr>
          <a:xfrm rot="10800000">
            <a:off x="4062908" y="16383274"/>
            <a:ext cx="342900" cy="717697"/>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对话气泡: 圆角矩形 11">
            <a:extLst>
              <a:ext uri="{FF2B5EF4-FFF2-40B4-BE49-F238E27FC236}">
                <a16:creationId xmlns:a16="http://schemas.microsoft.com/office/drawing/2014/main" id="{65495972-366B-5947-885E-804E7A5EAB96}"/>
              </a:ext>
            </a:extLst>
          </p:cNvPr>
          <p:cNvSpPr/>
          <p:nvPr/>
        </p:nvSpPr>
        <p:spPr>
          <a:xfrm>
            <a:off x="6989204" y="16810812"/>
            <a:ext cx="1415845" cy="815864"/>
          </a:xfrm>
          <a:prstGeom prst="wedgeRoundRectCallout">
            <a:avLst>
              <a:gd name="adj1" fmla="val -24327"/>
              <a:gd name="adj2" fmla="val 79077"/>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gen</a:t>
            </a:r>
            <a:endParaRPr lang="en-US" sz="4000" baseline="-25000" dirty="0">
              <a:solidFill>
                <a:schemeClr val="tx1"/>
              </a:solidFill>
            </a:endParaRPr>
          </a:p>
        </p:txBody>
      </p:sp>
      <p:sp>
        <p:nvSpPr>
          <p:cNvPr id="13" name="箭头: 下 12">
            <a:extLst>
              <a:ext uri="{FF2B5EF4-FFF2-40B4-BE49-F238E27FC236}">
                <a16:creationId xmlns:a16="http://schemas.microsoft.com/office/drawing/2014/main" id="{63826C19-E8B5-11F1-01F0-8CC1CCD9BF17}"/>
              </a:ext>
            </a:extLst>
          </p:cNvPr>
          <p:cNvSpPr/>
          <p:nvPr/>
        </p:nvSpPr>
        <p:spPr>
          <a:xfrm>
            <a:off x="7898688" y="16424122"/>
            <a:ext cx="342900" cy="71769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文本框 13">
            <a:extLst>
              <a:ext uri="{FF2B5EF4-FFF2-40B4-BE49-F238E27FC236}">
                <a16:creationId xmlns:a16="http://schemas.microsoft.com/office/drawing/2014/main" id="{1208865C-3588-25B6-32F1-032A94D7B39D}"/>
              </a:ext>
            </a:extLst>
          </p:cNvPr>
          <p:cNvSpPr txBox="1"/>
          <p:nvPr/>
        </p:nvSpPr>
        <p:spPr>
          <a:xfrm>
            <a:off x="3375755" y="10709789"/>
            <a:ext cx="4934857" cy="461665"/>
          </a:xfrm>
          <a:prstGeom prst="rect">
            <a:avLst/>
          </a:prstGeom>
          <a:noFill/>
        </p:spPr>
        <p:txBody>
          <a:bodyPr wrap="square" rtlCol="0">
            <a:spAutoFit/>
          </a:bodyPr>
          <a:lstStyle/>
          <a:p>
            <a:r>
              <a:rPr lang="en-US" sz="2400" dirty="0"/>
              <a:t>Off-policy preference data</a:t>
            </a:r>
          </a:p>
        </p:txBody>
      </p:sp>
      <p:sp>
        <p:nvSpPr>
          <p:cNvPr id="15" name="对话气泡: 圆角矩形 14">
            <a:extLst>
              <a:ext uri="{FF2B5EF4-FFF2-40B4-BE49-F238E27FC236}">
                <a16:creationId xmlns:a16="http://schemas.microsoft.com/office/drawing/2014/main" id="{6B8A5E6A-CAB9-1513-0BCE-F2A7CFE03BFC}"/>
              </a:ext>
            </a:extLst>
          </p:cNvPr>
          <p:cNvSpPr/>
          <p:nvPr/>
        </p:nvSpPr>
        <p:spPr>
          <a:xfrm>
            <a:off x="3555727" y="9964979"/>
            <a:ext cx="1299177" cy="527395"/>
          </a:xfrm>
          <a:prstGeom prst="wedgeRoundRectCallout">
            <a:avLst>
              <a:gd name="adj1" fmla="val -64133"/>
              <a:gd name="adj2" fmla="val -28651"/>
              <a:gd name="adj3" fmla="val 16667"/>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sp>
        <p:nvSpPr>
          <p:cNvPr id="16" name="对话气泡: 圆角矩形 15">
            <a:extLst>
              <a:ext uri="{FF2B5EF4-FFF2-40B4-BE49-F238E27FC236}">
                <a16:creationId xmlns:a16="http://schemas.microsoft.com/office/drawing/2014/main" id="{67BD409B-F286-5409-51A3-8F9AB149709B}"/>
              </a:ext>
            </a:extLst>
          </p:cNvPr>
          <p:cNvSpPr/>
          <p:nvPr/>
        </p:nvSpPr>
        <p:spPr>
          <a:xfrm>
            <a:off x="3251255" y="15258445"/>
            <a:ext cx="1299177" cy="527395"/>
          </a:xfrm>
          <a:prstGeom prst="wedgeRoundRectCallout">
            <a:avLst>
              <a:gd name="adj1" fmla="val -62866"/>
              <a:gd name="adj2" fmla="val -28651"/>
              <a:gd name="adj3" fmla="val 16667"/>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pic>
        <p:nvPicPr>
          <p:cNvPr id="17" name="图片 16" descr="黑色的照相机&#10;&#10;AI 生成的内容可能不正确。">
            <a:extLst>
              <a:ext uri="{FF2B5EF4-FFF2-40B4-BE49-F238E27FC236}">
                <a16:creationId xmlns:a16="http://schemas.microsoft.com/office/drawing/2014/main" id="{0D905103-BFC6-774A-C73F-532FCF6EE935}"/>
              </a:ext>
            </a:extLst>
          </p:cNvPr>
          <p:cNvPicPr>
            <a:picLocks noChangeAspect="1"/>
          </p:cNvPicPr>
          <p:nvPr/>
        </p:nvPicPr>
        <p:blipFill>
          <a:blip r:embed="rId2"/>
          <a:stretch>
            <a:fillRect/>
          </a:stretch>
        </p:blipFill>
        <p:spPr>
          <a:xfrm>
            <a:off x="4737225" y="12743073"/>
            <a:ext cx="1262344" cy="1262344"/>
          </a:xfrm>
          <a:prstGeom prst="rect">
            <a:avLst/>
          </a:prstGeom>
        </p:spPr>
      </p:pic>
      <p:pic>
        <p:nvPicPr>
          <p:cNvPr id="18" name="图片 17" descr="黑色的照相机&#10;&#10;AI 生成的内容可能不正确。">
            <a:extLst>
              <a:ext uri="{FF2B5EF4-FFF2-40B4-BE49-F238E27FC236}">
                <a16:creationId xmlns:a16="http://schemas.microsoft.com/office/drawing/2014/main" id="{D5A32CD0-206B-3554-FBB2-8180DB7EE6C3}"/>
              </a:ext>
            </a:extLst>
          </p:cNvPr>
          <p:cNvPicPr>
            <a:picLocks noChangeAspect="1"/>
          </p:cNvPicPr>
          <p:nvPr/>
        </p:nvPicPr>
        <p:blipFill>
          <a:blip r:embed="rId2"/>
          <a:stretch>
            <a:fillRect/>
          </a:stretch>
        </p:blipFill>
        <p:spPr>
          <a:xfrm>
            <a:off x="4288129" y="18026373"/>
            <a:ext cx="1262344" cy="1262344"/>
          </a:xfrm>
          <a:prstGeom prst="rect">
            <a:avLst/>
          </a:prstGeom>
        </p:spPr>
      </p:pic>
      <p:sp>
        <p:nvSpPr>
          <p:cNvPr id="19" name="文本框 18">
            <a:extLst>
              <a:ext uri="{FF2B5EF4-FFF2-40B4-BE49-F238E27FC236}">
                <a16:creationId xmlns:a16="http://schemas.microsoft.com/office/drawing/2014/main" id="{AA0C5266-9CE9-3663-08D7-70C063F1D6D9}"/>
              </a:ext>
            </a:extLst>
          </p:cNvPr>
          <p:cNvSpPr txBox="1"/>
          <p:nvPr/>
        </p:nvSpPr>
        <p:spPr>
          <a:xfrm>
            <a:off x="4357679" y="13923818"/>
            <a:ext cx="2781520" cy="461665"/>
          </a:xfrm>
          <a:prstGeom prst="rect">
            <a:avLst/>
          </a:prstGeom>
          <a:noFill/>
        </p:spPr>
        <p:txBody>
          <a:bodyPr wrap="square" rtlCol="0">
            <a:spAutoFit/>
          </a:bodyPr>
          <a:lstStyle/>
          <a:p>
            <a:r>
              <a:rPr lang="en-US" sz="2400" dirty="0"/>
              <a:t>O</a:t>
            </a:r>
            <a:r>
              <a:rPr lang="en-US" altLang="zh-CN" sz="2400" dirty="0"/>
              <a:t>ther models</a:t>
            </a:r>
            <a:endParaRPr lang="en-US" sz="2400" dirty="0"/>
          </a:p>
        </p:txBody>
      </p:sp>
      <p:sp>
        <p:nvSpPr>
          <p:cNvPr id="20" name="文本框 19">
            <a:extLst>
              <a:ext uri="{FF2B5EF4-FFF2-40B4-BE49-F238E27FC236}">
                <a16:creationId xmlns:a16="http://schemas.microsoft.com/office/drawing/2014/main" id="{2993786D-C69E-3332-7C8A-B00426FBDCFE}"/>
              </a:ext>
            </a:extLst>
          </p:cNvPr>
          <p:cNvSpPr txBox="1"/>
          <p:nvPr/>
        </p:nvSpPr>
        <p:spPr>
          <a:xfrm>
            <a:off x="7749857" y="13906306"/>
            <a:ext cx="1904288" cy="461665"/>
          </a:xfrm>
          <a:prstGeom prst="rect">
            <a:avLst/>
          </a:prstGeom>
          <a:noFill/>
        </p:spPr>
        <p:txBody>
          <a:bodyPr wrap="square" rtlCol="0">
            <a:spAutoFit/>
          </a:bodyPr>
          <a:lstStyle/>
          <a:p>
            <a:r>
              <a:rPr lang="en-US" sz="2400" dirty="0"/>
              <a:t>Ref</a:t>
            </a:r>
            <a:r>
              <a:rPr lang="en-US" altLang="zh-CN" sz="2400" dirty="0"/>
              <a:t> model</a:t>
            </a:r>
            <a:endParaRPr lang="en-US" sz="2400" dirty="0"/>
          </a:p>
        </p:txBody>
      </p:sp>
      <p:pic>
        <p:nvPicPr>
          <p:cNvPr id="21" name="图片 20" descr="形状, 圆圈&#10;&#10;AI 生成的内容可能不正确。">
            <a:extLst>
              <a:ext uri="{FF2B5EF4-FFF2-40B4-BE49-F238E27FC236}">
                <a16:creationId xmlns:a16="http://schemas.microsoft.com/office/drawing/2014/main" id="{CA0A3EF2-41A4-EB15-7006-D7B72525B7FB}"/>
              </a:ext>
            </a:extLst>
          </p:cNvPr>
          <p:cNvPicPr>
            <a:picLocks noChangeAspect="1"/>
          </p:cNvPicPr>
          <p:nvPr/>
        </p:nvPicPr>
        <p:blipFill>
          <a:blip r:embed="rId3"/>
          <a:stretch>
            <a:fillRect/>
          </a:stretch>
        </p:blipFill>
        <p:spPr>
          <a:xfrm>
            <a:off x="7056505" y="18075091"/>
            <a:ext cx="1262344" cy="1262344"/>
          </a:xfrm>
          <a:prstGeom prst="rect">
            <a:avLst/>
          </a:prstGeom>
        </p:spPr>
      </p:pic>
      <p:sp>
        <p:nvSpPr>
          <p:cNvPr id="22" name="矩形: 圆角 21">
            <a:extLst>
              <a:ext uri="{FF2B5EF4-FFF2-40B4-BE49-F238E27FC236}">
                <a16:creationId xmlns:a16="http://schemas.microsoft.com/office/drawing/2014/main" id="{336114B9-946D-43E4-6213-D61F844E2D25}"/>
              </a:ext>
            </a:extLst>
          </p:cNvPr>
          <p:cNvSpPr/>
          <p:nvPr/>
        </p:nvSpPr>
        <p:spPr>
          <a:xfrm>
            <a:off x="3085054" y="9166978"/>
            <a:ext cx="8114037" cy="5200993"/>
          </a:xfrm>
          <a:prstGeom prst="roundRect">
            <a:avLst>
              <a:gd name="adj" fmla="val 10140"/>
            </a:avLst>
          </a:prstGeom>
          <a:solidFill>
            <a:schemeClr val="accent2">
              <a:lumMod val="75000"/>
              <a:alpha val="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矩形: 圆角 22">
            <a:extLst>
              <a:ext uri="{FF2B5EF4-FFF2-40B4-BE49-F238E27FC236}">
                <a16:creationId xmlns:a16="http://schemas.microsoft.com/office/drawing/2014/main" id="{2C8D0B86-4487-8912-35D5-4668D99B2D82}"/>
              </a:ext>
            </a:extLst>
          </p:cNvPr>
          <p:cNvSpPr/>
          <p:nvPr/>
        </p:nvSpPr>
        <p:spPr>
          <a:xfrm>
            <a:off x="2982887" y="14431416"/>
            <a:ext cx="8216205" cy="5200993"/>
          </a:xfrm>
          <a:prstGeom prst="roundRect">
            <a:avLst>
              <a:gd name="adj" fmla="val 11395"/>
            </a:avLst>
          </a:prstGeom>
          <a:solidFill>
            <a:schemeClr val="accent1">
              <a:lumMod val="75000"/>
              <a:alpha val="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文本框 23">
            <a:extLst>
              <a:ext uri="{FF2B5EF4-FFF2-40B4-BE49-F238E27FC236}">
                <a16:creationId xmlns:a16="http://schemas.microsoft.com/office/drawing/2014/main" id="{1FDF5860-886D-2003-0D38-F9495B91841B}"/>
              </a:ext>
            </a:extLst>
          </p:cNvPr>
          <p:cNvSpPr txBox="1"/>
          <p:nvPr/>
        </p:nvSpPr>
        <p:spPr>
          <a:xfrm>
            <a:off x="6614244" y="9235064"/>
            <a:ext cx="1398309" cy="584775"/>
          </a:xfrm>
          <a:prstGeom prst="rect">
            <a:avLst/>
          </a:prstGeom>
          <a:noFill/>
        </p:spPr>
        <p:txBody>
          <a:bodyPr wrap="square" rtlCol="0">
            <a:spAutoFit/>
          </a:bodyPr>
          <a:lstStyle/>
          <a:p>
            <a:r>
              <a:rPr lang="en-US" sz="3200" b="1" dirty="0">
                <a:latin typeface="+mj-lt"/>
                <a:ea typeface="Tahoma" panose="020B0604030504040204" pitchFamily="34" charset="0"/>
                <a:cs typeface="Tahoma" panose="020B0604030504040204" pitchFamily="34" charset="0"/>
              </a:rPr>
              <a:t>DPO</a:t>
            </a:r>
          </a:p>
        </p:txBody>
      </p:sp>
      <p:sp>
        <p:nvSpPr>
          <p:cNvPr id="25" name="文本框 24">
            <a:extLst>
              <a:ext uri="{FF2B5EF4-FFF2-40B4-BE49-F238E27FC236}">
                <a16:creationId xmlns:a16="http://schemas.microsoft.com/office/drawing/2014/main" id="{8E4029A6-882C-0EE7-C5D1-10F6802CF661}"/>
              </a:ext>
            </a:extLst>
          </p:cNvPr>
          <p:cNvSpPr txBox="1"/>
          <p:nvPr/>
        </p:nvSpPr>
        <p:spPr>
          <a:xfrm>
            <a:off x="6515427" y="14486547"/>
            <a:ext cx="1988860" cy="584775"/>
          </a:xfrm>
          <a:prstGeom prst="rect">
            <a:avLst/>
          </a:prstGeom>
          <a:noFill/>
        </p:spPr>
        <p:txBody>
          <a:bodyPr wrap="square" rtlCol="0">
            <a:spAutoFit/>
          </a:bodyPr>
          <a:lstStyle/>
          <a:p>
            <a:r>
              <a:rPr lang="en-US" sz="3200" b="1" dirty="0">
                <a:latin typeface="+mj-lt"/>
                <a:ea typeface="Tahoma" panose="020B0604030504040204" pitchFamily="34" charset="0"/>
                <a:cs typeface="Tahoma" panose="020B0604030504040204" pitchFamily="34" charset="0"/>
              </a:rPr>
              <a:t>DPPO</a:t>
            </a:r>
          </a:p>
        </p:txBody>
      </p:sp>
      <p:sp>
        <p:nvSpPr>
          <p:cNvPr id="26" name="文本框 25">
            <a:extLst>
              <a:ext uri="{FF2B5EF4-FFF2-40B4-BE49-F238E27FC236}">
                <a16:creationId xmlns:a16="http://schemas.microsoft.com/office/drawing/2014/main" id="{BAEE6D87-6D48-58D8-5F9A-9112D39AC7AA}"/>
              </a:ext>
            </a:extLst>
          </p:cNvPr>
          <p:cNvSpPr txBox="1"/>
          <p:nvPr/>
        </p:nvSpPr>
        <p:spPr>
          <a:xfrm>
            <a:off x="6882331" y="15798794"/>
            <a:ext cx="3236809" cy="461665"/>
          </a:xfrm>
          <a:prstGeom prst="rect">
            <a:avLst/>
          </a:prstGeom>
          <a:noFill/>
        </p:spPr>
        <p:txBody>
          <a:bodyPr wrap="square" rtlCol="0">
            <a:spAutoFit/>
          </a:bodyPr>
          <a:lstStyle/>
          <a:p>
            <a:r>
              <a:rPr lang="en-US" sz="2400" dirty="0"/>
              <a:t>R</a:t>
            </a:r>
            <a:r>
              <a:rPr lang="en-US" altLang="zh-CN" sz="2400" dirty="0"/>
              <a:t>ef</a:t>
            </a:r>
            <a:r>
              <a:rPr lang="en-US" sz="2400" dirty="0"/>
              <a:t>-policy rollout</a:t>
            </a:r>
          </a:p>
        </p:txBody>
      </p:sp>
      <p:pic>
        <p:nvPicPr>
          <p:cNvPr id="27" name="图片 26" descr="卡通人物&#10;&#10;AI 生成的内容可能不正确。">
            <a:extLst>
              <a:ext uri="{FF2B5EF4-FFF2-40B4-BE49-F238E27FC236}">
                <a16:creationId xmlns:a16="http://schemas.microsoft.com/office/drawing/2014/main" id="{CE0CDB37-8230-99E9-5D01-4A8ADF72133C}"/>
              </a:ext>
            </a:extLst>
          </p:cNvPr>
          <p:cNvPicPr>
            <a:picLocks noChangeAspect="1"/>
          </p:cNvPicPr>
          <p:nvPr/>
        </p:nvPicPr>
        <p:blipFill>
          <a:blip r:embed="rId4"/>
          <a:stretch>
            <a:fillRect/>
          </a:stretch>
        </p:blipFill>
        <p:spPr>
          <a:xfrm>
            <a:off x="7897258" y="12743072"/>
            <a:ext cx="1262344" cy="1262344"/>
          </a:xfrm>
          <a:prstGeom prst="rect">
            <a:avLst/>
          </a:prstGeom>
        </p:spPr>
      </p:pic>
      <p:pic>
        <p:nvPicPr>
          <p:cNvPr id="28" name="图形 27" descr="问号 纯色填充">
            <a:extLst>
              <a:ext uri="{FF2B5EF4-FFF2-40B4-BE49-F238E27FC236}">
                <a16:creationId xmlns:a16="http://schemas.microsoft.com/office/drawing/2014/main" id="{9D1F71C2-2BBF-3F14-3686-FB96E6A3B3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03184" y="12674986"/>
            <a:ext cx="625620" cy="625620"/>
          </a:xfrm>
          <a:prstGeom prst="rect">
            <a:avLst/>
          </a:prstGeom>
        </p:spPr>
      </p:pic>
      <p:sp>
        <p:nvSpPr>
          <p:cNvPr id="29" name="对话气泡: 圆角矩形 28">
            <a:extLst>
              <a:ext uri="{FF2B5EF4-FFF2-40B4-BE49-F238E27FC236}">
                <a16:creationId xmlns:a16="http://schemas.microsoft.com/office/drawing/2014/main" id="{C0003E14-E20E-A2A7-B759-D1554BA3574D}"/>
              </a:ext>
            </a:extLst>
          </p:cNvPr>
          <p:cNvSpPr/>
          <p:nvPr/>
        </p:nvSpPr>
        <p:spPr>
          <a:xfrm>
            <a:off x="6995685" y="15258445"/>
            <a:ext cx="1299177" cy="527395"/>
          </a:xfrm>
          <a:prstGeom prst="wedgeRoundRectCallout">
            <a:avLst>
              <a:gd name="adj1" fmla="val -62866"/>
              <a:gd name="adj2" fmla="val -28651"/>
              <a:gd name="adj3" fmla="val 16667"/>
            </a:avLst>
          </a:prstGeom>
          <a:noFill/>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sp>
        <p:nvSpPr>
          <p:cNvPr id="30" name="对话气泡: 圆角矩形 29">
            <a:extLst>
              <a:ext uri="{FF2B5EF4-FFF2-40B4-BE49-F238E27FC236}">
                <a16:creationId xmlns:a16="http://schemas.microsoft.com/office/drawing/2014/main" id="{F4BE28F1-FD26-C1C8-72DF-D35F11892F05}"/>
              </a:ext>
            </a:extLst>
          </p:cNvPr>
          <p:cNvSpPr/>
          <p:nvPr/>
        </p:nvSpPr>
        <p:spPr>
          <a:xfrm>
            <a:off x="7599607" y="9964979"/>
            <a:ext cx="1299177" cy="527395"/>
          </a:xfrm>
          <a:prstGeom prst="wedgeRoundRectCallout">
            <a:avLst>
              <a:gd name="adj1" fmla="val -64133"/>
              <a:gd name="adj2" fmla="val -28651"/>
              <a:gd name="adj3" fmla="val 16667"/>
            </a:avLst>
          </a:prstGeom>
          <a:noFill/>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sp>
        <p:nvSpPr>
          <p:cNvPr id="31" name="对话气泡: 圆角矩形 30">
            <a:extLst>
              <a:ext uri="{FF2B5EF4-FFF2-40B4-BE49-F238E27FC236}">
                <a16:creationId xmlns:a16="http://schemas.microsoft.com/office/drawing/2014/main" id="{B11E7985-702C-8A81-58EB-348BE6AE6C1D}"/>
              </a:ext>
            </a:extLst>
          </p:cNvPr>
          <p:cNvSpPr/>
          <p:nvPr/>
        </p:nvSpPr>
        <p:spPr>
          <a:xfrm>
            <a:off x="7437570" y="11520642"/>
            <a:ext cx="3586518" cy="783756"/>
          </a:xfrm>
          <a:prstGeom prst="wedgeRoundRectCallout">
            <a:avLst>
              <a:gd name="adj1" fmla="val -20673"/>
              <a:gd name="adj2" fmla="val 79667"/>
              <a:gd name="adj3" fmla="val 16667"/>
            </a:avLst>
          </a:prstGeom>
          <a:noFill/>
          <a:ln w="412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 only </a:t>
            </a:r>
            <a:r>
              <a:rPr lang="en-US" sz="2000" b="1" i="1" dirty="0">
                <a:solidFill>
                  <a:schemeClr val="tx1"/>
                </a:solidFill>
              </a:rPr>
              <a:t>vote</a:t>
            </a:r>
            <a:r>
              <a:rPr lang="en-US" sz="2000" dirty="0">
                <a:solidFill>
                  <a:schemeClr val="tx1"/>
                </a:solidFill>
              </a:rPr>
              <a:t>,</a:t>
            </a:r>
          </a:p>
          <a:p>
            <a:pPr algn="ctr"/>
            <a:r>
              <a:rPr lang="en-US" sz="2000" dirty="0">
                <a:solidFill>
                  <a:schemeClr val="tx1"/>
                </a:solidFill>
              </a:rPr>
              <a:t> you don’t care what I </a:t>
            </a:r>
            <a:r>
              <a:rPr lang="en-US" sz="2000" b="1" i="1" dirty="0">
                <a:solidFill>
                  <a:schemeClr val="tx1"/>
                </a:solidFill>
              </a:rPr>
              <a:t>speak</a:t>
            </a:r>
            <a:endParaRPr lang="en-US" sz="2000" dirty="0">
              <a:solidFill>
                <a:schemeClr val="tx1"/>
              </a:solidFill>
            </a:endParaRPr>
          </a:p>
        </p:txBody>
      </p:sp>
      <p:sp>
        <p:nvSpPr>
          <p:cNvPr id="32" name="矩形 31">
            <a:extLst>
              <a:ext uri="{FF2B5EF4-FFF2-40B4-BE49-F238E27FC236}">
                <a16:creationId xmlns:a16="http://schemas.microsoft.com/office/drawing/2014/main" id="{578E269F-BC61-0FF0-3DFC-C5F61203BA99}"/>
              </a:ext>
            </a:extLst>
          </p:cNvPr>
          <p:cNvSpPr/>
          <p:nvPr/>
        </p:nvSpPr>
        <p:spPr>
          <a:xfrm>
            <a:off x="8916225" y="17240522"/>
            <a:ext cx="217714" cy="181971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07748A1B-07EC-CB0D-7618-76588E4D0FD6}"/>
              </a:ext>
            </a:extLst>
          </p:cNvPr>
          <p:cNvSpPr/>
          <p:nvPr/>
        </p:nvSpPr>
        <p:spPr>
          <a:xfrm>
            <a:off x="9133939" y="17848308"/>
            <a:ext cx="217714" cy="12119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BBD7D430-B9CA-34F9-CAA9-8DB0B81F8877}"/>
              </a:ext>
            </a:extLst>
          </p:cNvPr>
          <p:cNvSpPr/>
          <p:nvPr/>
        </p:nvSpPr>
        <p:spPr>
          <a:xfrm>
            <a:off x="9351653" y="18159458"/>
            <a:ext cx="217714" cy="90078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1BC92B54-08D3-11A1-A5FC-70C615D9AFA4}"/>
              </a:ext>
            </a:extLst>
          </p:cNvPr>
          <p:cNvSpPr/>
          <p:nvPr/>
        </p:nvSpPr>
        <p:spPr>
          <a:xfrm>
            <a:off x="9569788" y="18362658"/>
            <a:ext cx="217714" cy="69758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83CEB0DE-045F-7232-0E5F-D7C000F443AF}"/>
              </a:ext>
            </a:extLst>
          </p:cNvPr>
          <p:cNvSpPr/>
          <p:nvPr/>
        </p:nvSpPr>
        <p:spPr>
          <a:xfrm>
            <a:off x="9787081" y="18572208"/>
            <a:ext cx="217714" cy="4880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4A489D19-F862-FD39-70D8-979C768872B2}"/>
              </a:ext>
            </a:extLst>
          </p:cNvPr>
          <p:cNvSpPr txBox="1"/>
          <p:nvPr/>
        </p:nvSpPr>
        <p:spPr>
          <a:xfrm>
            <a:off x="8775164" y="16889640"/>
            <a:ext cx="794203" cy="369332"/>
          </a:xfrm>
          <a:prstGeom prst="rect">
            <a:avLst/>
          </a:prstGeom>
          <a:noFill/>
        </p:spPr>
        <p:txBody>
          <a:bodyPr wrap="square" rtlCol="0">
            <a:spAutoFit/>
          </a:bodyPr>
          <a:lstStyle/>
          <a:p>
            <a:r>
              <a:rPr lang="en-US" sz="1800" dirty="0" err="1"/>
              <a:t>y</a:t>
            </a:r>
            <a:r>
              <a:rPr lang="en-US" sz="1800" baseline="-25000" dirty="0" err="1"/>
              <a:t>gen</a:t>
            </a:r>
            <a:endParaRPr lang="en-US" sz="1800" dirty="0"/>
          </a:p>
        </p:txBody>
      </p:sp>
      <p:sp>
        <p:nvSpPr>
          <p:cNvPr id="38" name="文本框 37">
            <a:extLst>
              <a:ext uri="{FF2B5EF4-FFF2-40B4-BE49-F238E27FC236}">
                <a16:creationId xmlns:a16="http://schemas.microsoft.com/office/drawing/2014/main" id="{BFD8E693-890E-E353-C19D-91BD536E01C7}"/>
              </a:ext>
            </a:extLst>
          </p:cNvPr>
          <p:cNvSpPr txBox="1"/>
          <p:nvPr/>
        </p:nvSpPr>
        <p:spPr>
          <a:xfrm>
            <a:off x="9742177" y="18203951"/>
            <a:ext cx="525235" cy="369332"/>
          </a:xfrm>
          <a:prstGeom prst="rect">
            <a:avLst/>
          </a:prstGeom>
          <a:noFill/>
        </p:spPr>
        <p:txBody>
          <a:bodyPr wrap="square" rtlCol="0">
            <a:spAutoFit/>
          </a:bodyPr>
          <a:lstStyle/>
          <a:p>
            <a:r>
              <a:rPr lang="en-US" sz="1800" dirty="0" err="1"/>
              <a:t>y</a:t>
            </a:r>
            <a:r>
              <a:rPr lang="en-US" sz="1800" baseline="-25000" dirty="0" err="1"/>
              <a:t>w</a:t>
            </a:r>
            <a:endParaRPr lang="en-US" sz="1800" dirty="0"/>
          </a:p>
        </p:txBody>
      </p:sp>
      <p:sp>
        <p:nvSpPr>
          <p:cNvPr id="39" name="文本框 38">
            <a:extLst>
              <a:ext uri="{FF2B5EF4-FFF2-40B4-BE49-F238E27FC236}">
                <a16:creationId xmlns:a16="http://schemas.microsoft.com/office/drawing/2014/main" id="{E28E99B6-CE25-7E74-97B7-E8E699FA8F7A}"/>
              </a:ext>
            </a:extLst>
          </p:cNvPr>
          <p:cNvSpPr txBox="1"/>
          <p:nvPr/>
        </p:nvSpPr>
        <p:spPr>
          <a:xfrm>
            <a:off x="9319449" y="17805743"/>
            <a:ext cx="525235" cy="369332"/>
          </a:xfrm>
          <a:prstGeom prst="rect">
            <a:avLst/>
          </a:prstGeom>
          <a:noFill/>
        </p:spPr>
        <p:txBody>
          <a:bodyPr wrap="square" rtlCol="0">
            <a:spAutoFit/>
          </a:bodyPr>
          <a:lstStyle/>
          <a:p>
            <a:r>
              <a:rPr lang="en-US" sz="1800" dirty="0" err="1"/>
              <a:t>y</a:t>
            </a:r>
            <a:r>
              <a:rPr lang="en-US" sz="1800" baseline="-25000" dirty="0" err="1"/>
              <a:t>l</a:t>
            </a:r>
            <a:endParaRPr lang="en-US" sz="1800" dirty="0"/>
          </a:p>
        </p:txBody>
      </p:sp>
      <p:sp>
        <p:nvSpPr>
          <p:cNvPr id="40" name="矩形 39">
            <a:extLst>
              <a:ext uri="{FF2B5EF4-FFF2-40B4-BE49-F238E27FC236}">
                <a16:creationId xmlns:a16="http://schemas.microsoft.com/office/drawing/2014/main" id="{AB9DF986-6549-39AF-2469-4D71028CDF67}"/>
              </a:ext>
            </a:extLst>
          </p:cNvPr>
          <p:cNvSpPr/>
          <p:nvPr/>
        </p:nvSpPr>
        <p:spPr>
          <a:xfrm>
            <a:off x="10004794" y="18715082"/>
            <a:ext cx="217714" cy="34515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413BF9F8-E0EE-D805-5EED-14D9C7A7FEFC}"/>
              </a:ext>
            </a:extLst>
          </p:cNvPr>
          <p:cNvSpPr/>
          <p:nvPr/>
        </p:nvSpPr>
        <p:spPr>
          <a:xfrm>
            <a:off x="10222506" y="18840496"/>
            <a:ext cx="217714" cy="21974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文本框 41">
            <a:extLst>
              <a:ext uri="{FF2B5EF4-FFF2-40B4-BE49-F238E27FC236}">
                <a16:creationId xmlns:a16="http://schemas.microsoft.com/office/drawing/2014/main" id="{61432FF2-1334-087D-3EA3-85F21D5A4C57}"/>
              </a:ext>
            </a:extLst>
          </p:cNvPr>
          <p:cNvSpPr txBox="1"/>
          <p:nvPr/>
        </p:nvSpPr>
        <p:spPr>
          <a:xfrm>
            <a:off x="10465619" y="18729469"/>
            <a:ext cx="485775" cy="307777"/>
          </a:xfrm>
          <a:prstGeom prst="rect">
            <a:avLst/>
          </a:prstGeom>
          <a:noFill/>
        </p:spPr>
        <p:txBody>
          <a:bodyPr wrap="square" rtlCol="0">
            <a:spAutoFit/>
          </a:bodyPr>
          <a:lstStyle/>
          <a:p>
            <a:r>
              <a:rPr lang="en-US" b="1" dirty="0"/>
              <a:t>…</a:t>
            </a:r>
          </a:p>
        </p:txBody>
      </p:sp>
      <p:sp>
        <p:nvSpPr>
          <p:cNvPr id="43" name="文本框 42">
            <a:extLst>
              <a:ext uri="{FF2B5EF4-FFF2-40B4-BE49-F238E27FC236}">
                <a16:creationId xmlns:a16="http://schemas.microsoft.com/office/drawing/2014/main" id="{E4BF79BB-ABDF-49F7-02C9-B2CDC273E5D5}"/>
              </a:ext>
            </a:extLst>
          </p:cNvPr>
          <p:cNvSpPr txBox="1"/>
          <p:nvPr/>
        </p:nvSpPr>
        <p:spPr>
          <a:xfrm rot="16200000">
            <a:off x="7499550" y="17309130"/>
            <a:ext cx="2215238" cy="369332"/>
          </a:xfrm>
          <a:prstGeom prst="rect">
            <a:avLst/>
          </a:prstGeom>
          <a:noFill/>
        </p:spPr>
        <p:txBody>
          <a:bodyPr wrap="square" rtlCol="0">
            <a:spAutoFit/>
          </a:bodyPr>
          <a:lstStyle/>
          <a:p>
            <a:r>
              <a:rPr lang="en-US" sz="1800" dirty="0"/>
              <a:t>Likelihood</a:t>
            </a:r>
          </a:p>
        </p:txBody>
      </p:sp>
      <p:sp>
        <p:nvSpPr>
          <p:cNvPr id="44" name="文本框 43">
            <a:extLst>
              <a:ext uri="{FF2B5EF4-FFF2-40B4-BE49-F238E27FC236}">
                <a16:creationId xmlns:a16="http://schemas.microsoft.com/office/drawing/2014/main" id="{72394C94-31A7-827F-F57D-9B10D813D74A}"/>
              </a:ext>
            </a:extLst>
          </p:cNvPr>
          <p:cNvSpPr txBox="1"/>
          <p:nvPr/>
        </p:nvSpPr>
        <p:spPr>
          <a:xfrm>
            <a:off x="8687167" y="19063156"/>
            <a:ext cx="2852967" cy="369332"/>
          </a:xfrm>
          <a:prstGeom prst="rect">
            <a:avLst/>
          </a:prstGeom>
          <a:noFill/>
        </p:spPr>
        <p:txBody>
          <a:bodyPr wrap="square" rtlCol="0">
            <a:spAutoFit/>
          </a:bodyPr>
          <a:lstStyle/>
          <a:p>
            <a:r>
              <a:rPr lang="en-US" sz="1800" dirty="0"/>
              <a:t>Response sequences</a:t>
            </a:r>
          </a:p>
        </p:txBody>
      </p:sp>
      <p:sp>
        <p:nvSpPr>
          <p:cNvPr id="45" name="矩形 44">
            <a:extLst>
              <a:ext uri="{FF2B5EF4-FFF2-40B4-BE49-F238E27FC236}">
                <a16:creationId xmlns:a16="http://schemas.microsoft.com/office/drawing/2014/main" id="{FEE3857B-4A61-AC97-76AB-0AB80A2A7C1E}"/>
              </a:ext>
            </a:extLst>
          </p:cNvPr>
          <p:cNvSpPr/>
          <p:nvPr/>
        </p:nvSpPr>
        <p:spPr>
          <a:xfrm>
            <a:off x="8775165" y="16889640"/>
            <a:ext cx="2051504" cy="21705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对话气泡: 圆角矩形 45">
            <a:extLst>
              <a:ext uri="{FF2B5EF4-FFF2-40B4-BE49-F238E27FC236}">
                <a16:creationId xmlns:a16="http://schemas.microsoft.com/office/drawing/2014/main" id="{C88D0F98-7017-D0E6-5A33-04A5C7426A5A}"/>
              </a:ext>
            </a:extLst>
          </p:cNvPr>
          <p:cNvSpPr/>
          <p:nvPr/>
        </p:nvSpPr>
        <p:spPr>
          <a:xfrm>
            <a:off x="11171502" y="5903075"/>
            <a:ext cx="1415845" cy="815864"/>
          </a:xfrm>
          <a:prstGeom prst="wedgeRoundRectCallout">
            <a:avLst>
              <a:gd name="adj1" fmla="val 27249"/>
              <a:gd name="adj2" fmla="val 77539"/>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w</a:t>
            </a:r>
            <a:endParaRPr lang="en-US" sz="4000" baseline="-25000" dirty="0">
              <a:solidFill>
                <a:schemeClr val="tx1"/>
              </a:solidFill>
            </a:endParaRPr>
          </a:p>
        </p:txBody>
      </p:sp>
      <p:sp>
        <p:nvSpPr>
          <p:cNvPr id="47" name="对话气泡: 圆角矩形 46">
            <a:extLst>
              <a:ext uri="{FF2B5EF4-FFF2-40B4-BE49-F238E27FC236}">
                <a16:creationId xmlns:a16="http://schemas.microsoft.com/office/drawing/2014/main" id="{90560771-0363-C017-92F4-67DF929E2719}"/>
              </a:ext>
            </a:extLst>
          </p:cNvPr>
          <p:cNvSpPr/>
          <p:nvPr/>
        </p:nvSpPr>
        <p:spPr>
          <a:xfrm>
            <a:off x="13267002" y="5903075"/>
            <a:ext cx="1415845" cy="815864"/>
          </a:xfrm>
          <a:prstGeom prst="wedgeRoundRectCallout">
            <a:avLst>
              <a:gd name="adj1" fmla="val -24327"/>
              <a:gd name="adj2" fmla="val 79077"/>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l</a:t>
            </a:r>
            <a:endParaRPr lang="en-US" sz="4000" baseline="-25000" dirty="0">
              <a:solidFill>
                <a:schemeClr val="tx1"/>
              </a:solidFill>
            </a:endParaRPr>
          </a:p>
        </p:txBody>
      </p:sp>
      <p:sp>
        <p:nvSpPr>
          <p:cNvPr id="48" name="文本框 47">
            <a:extLst>
              <a:ext uri="{FF2B5EF4-FFF2-40B4-BE49-F238E27FC236}">
                <a16:creationId xmlns:a16="http://schemas.microsoft.com/office/drawing/2014/main" id="{5DD0A7E7-C520-8D95-C855-1DCFA05F0DE7}"/>
              </a:ext>
            </a:extLst>
          </p:cNvPr>
          <p:cNvSpPr txBox="1"/>
          <p:nvPr/>
        </p:nvSpPr>
        <p:spPr>
          <a:xfrm>
            <a:off x="12758246" y="6021641"/>
            <a:ext cx="425116" cy="584775"/>
          </a:xfrm>
          <a:prstGeom prst="rect">
            <a:avLst/>
          </a:prstGeom>
          <a:noFill/>
        </p:spPr>
        <p:txBody>
          <a:bodyPr wrap="none" rtlCol="0">
            <a:spAutoFit/>
          </a:bodyPr>
          <a:lstStyle/>
          <a:p>
            <a:r>
              <a:rPr lang="en-US" sz="3200" dirty="0"/>
              <a:t>&gt;</a:t>
            </a:r>
          </a:p>
        </p:txBody>
      </p:sp>
      <p:sp>
        <p:nvSpPr>
          <p:cNvPr id="49" name="箭头: 下 48">
            <a:extLst>
              <a:ext uri="{FF2B5EF4-FFF2-40B4-BE49-F238E27FC236}">
                <a16:creationId xmlns:a16="http://schemas.microsoft.com/office/drawing/2014/main" id="{088C03AB-7BC2-B116-780C-B4FAF3D88E19}"/>
              </a:ext>
            </a:extLst>
          </p:cNvPr>
          <p:cNvSpPr/>
          <p:nvPr/>
        </p:nvSpPr>
        <p:spPr>
          <a:xfrm>
            <a:off x="14176486" y="5550723"/>
            <a:ext cx="342900" cy="71769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箭头: 下 49">
            <a:extLst>
              <a:ext uri="{FF2B5EF4-FFF2-40B4-BE49-F238E27FC236}">
                <a16:creationId xmlns:a16="http://schemas.microsoft.com/office/drawing/2014/main" id="{3F077B7E-7657-ECF2-E671-70D1A8769F66}"/>
              </a:ext>
            </a:extLst>
          </p:cNvPr>
          <p:cNvSpPr/>
          <p:nvPr/>
        </p:nvSpPr>
        <p:spPr>
          <a:xfrm rot="10800000">
            <a:off x="12127779" y="5509875"/>
            <a:ext cx="342900" cy="717697"/>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对话气泡: 圆角矩形 50">
            <a:extLst>
              <a:ext uri="{FF2B5EF4-FFF2-40B4-BE49-F238E27FC236}">
                <a16:creationId xmlns:a16="http://schemas.microsoft.com/office/drawing/2014/main" id="{19F72013-2DBA-E1C1-B193-7A4D8EB8F636}"/>
              </a:ext>
            </a:extLst>
          </p:cNvPr>
          <p:cNvSpPr/>
          <p:nvPr/>
        </p:nvSpPr>
        <p:spPr>
          <a:xfrm>
            <a:off x="19109689" y="5884795"/>
            <a:ext cx="1415845" cy="815864"/>
          </a:xfrm>
          <a:prstGeom prst="wedgeRoundRectCallout">
            <a:avLst>
              <a:gd name="adj1" fmla="val 29940"/>
              <a:gd name="adj2" fmla="val 77539"/>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w</a:t>
            </a:r>
            <a:endParaRPr lang="en-US" sz="4000" baseline="-25000" dirty="0">
              <a:solidFill>
                <a:schemeClr val="tx1"/>
              </a:solidFill>
            </a:endParaRPr>
          </a:p>
        </p:txBody>
      </p:sp>
      <p:sp>
        <p:nvSpPr>
          <p:cNvPr id="52" name="对话气泡: 圆角矩形 51">
            <a:extLst>
              <a:ext uri="{FF2B5EF4-FFF2-40B4-BE49-F238E27FC236}">
                <a16:creationId xmlns:a16="http://schemas.microsoft.com/office/drawing/2014/main" id="{0ECED401-C4C7-9023-6E93-67607C3458E2}"/>
              </a:ext>
            </a:extLst>
          </p:cNvPr>
          <p:cNvSpPr/>
          <p:nvPr/>
        </p:nvSpPr>
        <p:spPr>
          <a:xfrm>
            <a:off x="21205189" y="5884795"/>
            <a:ext cx="1415845" cy="815864"/>
          </a:xfrm>
          <a:prstGeom prst="wedgeRoundRectCallout">
            <a:avLst>
              <a:gd name="adj1" fmla="val -24327"/>
              <a:gd name="adj2" fmla="val 79077"/>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l</a:t>
            </a:r>
            <a:endParaRPr lang="en-US" sz="4000" baseline="-25000" dirty="0">
              <a:solidFill>
                <a:schemeClr val="tx1"/>
              </a:solidFill>
            </a:endParaRPr>
          </a:p>
        </p:txBody>
      </p:sp>
      <p:sp>
        <p:nvSpPr>
          <p:cNvPr id="53" name="文本框 52">
            <a:extLst>
              <a:ext uri="{FF2B5EF4-FFF2-40B4-BE49-F238E27FC236}">
                <a16:creationId xmlns:a16="http://schemas.microsoft.com/office/drawing/2014/main" id="{99ACE271-0AFA-F342-7F1C-05DC88EFFFAA}"/>
              </a:ext>
            </a:extLst>
          </p:cNvPr>
          <p:cNvSpPr txBox="1"/>
          <p:nvPr/>
        </p:nvSpPr>
        <p:spPr>
          <a:xfrm>
            <a:off x="20696433" y="6003361"/>
            <a:ext cx="425116" cy="584775"/>
          </a:xfrm>
          <a:prstGeom prst="rect">
            <a:avLst/>
          </a:prstGeom>
          <a:noFill/>
        </p:spPr>
        <p:txBody>
          <a:bodyPr wrap="none" rtlCol="0">
            <a:spAutoFit/>
          </a:bodyPr>
          <a:lstStyle/>
          <a:p>
            <a:r>
              <a:rPr lang="en-US" sz="3200" dirty="0"/>
              <a:t>&gt;</a:t>
            </a:r>
          </a:p>
        </p:txBody>
      </p:sp>
      <p:sp>
        <p:nvSpPr>
          <p:cNvPr id="54" name="箭头: 下 53">
            <a:extLst>
              <a:ext uri="{FF2B5EF4-FFF2-40B4-BE49-F238E27FC236}">
                <a16:creationId xmlns:a16="http://schemas.microsoft.com/office/drawing/2014/main" id="{2A1CAE9D-8C7E-9E5F-4218-4834BAD7DDD9}"/>
              </a:ext>
            </a:extLst>
          </p:cNvPr>
          <p:cNvSpPr/>
          <p:nvPr/>
        </p:nvSpPr>
        <p:spPr>
          <a:xfrm>
            <a:off x="22114673" y="5498105"/>
            <a:ext cx="342900" cy="71769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5" name="箭头: 下 54">
            <a:extLst>
              <a:ext uri="{FF2B5EF4-FFF2-40B4-BE49-F238E27FC236}">
                <a16:creationId xmlns:a16="http://schemas.microsoft.com/office/drawing/2014/main" id="{53B741FE-A423-D0A0-67DF-2A87127CD7DE}"/>
              </a:ext>
            </a:extLst>
          </p:cNvPr>
          <p:cNvSpPr/>
          <p:nvPr/>
        </p:nvSpPr>
        <p:spPr>
          <a:xfrm rot="10800000">
            <a:off x="20065966" y="5457257"/>
            <a:ext cx="342900" cy="717697"/>
          </a:xfrm>
          <a:prstGeom prst="down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6" name="对话气泡: 圆角矩形 55">
            <a:extLst>
              <a:ext uri="{FF2B5EF4-FFF2-40B4-BE49-F238E27FC236}">
                <a16:creationId xmlns:a16="http://schemas.microsoft.com/office/drawing/2014/main" id="{10D49E78-0187-ACAF-A5B3-5D47E2994B90}"/>
              </a:ext>
            </a:extLst>
          </p:cNvPr>
          <p:cNvSpPr/>
          <p:nvPr/>
        </p:nvSpPr>
        <p:spPr>
          <a:xfrm>
            <a:off x="22992262" y="5884795"/>
            <a:ext cx="1415845" cy="815864"/>
          </a:xfrm>
          <a:prstGeom prst="wedgeRoundRectCallout">
            <a:avLst>
              <a:gd name="adj1" fmla="val -24327"/>
              <a:gd name="adj2" fmla="val 79077"/>
              <a:gd name="adj3" fmla="val 16667"/>
            </a:avLst>
          </a:prstGeom>
          <a:ln w="44450"/>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err="1">
                <a:solidFill>
                  <a:schemeClr val="tx1"/>
                </a:solidFill>
              </a:rPr>
              <a:t>y</a:t>
            </a:r>
            <a:r>
              <a:rPr lang="en-US" sz="4000" baseline="-25000" dirty="0" err="1">
                <a:solidFill>
                  <a:schemeClr val="tx1"/>
                </a:solidFill>
              </a:rPr>
              <a:t>gen</a:t>
            </a:r>
            <a:endParaRPr lang="en-US" sz="4000" baseline="-25000" dirty="0">
              <a:solidFill>
                <a:schemeClr val="tx1"/>
              </a:solidFill>
            </a:endParaRPr>
          </a:p>
        </p:txBody>
      </p:sp>
      <p:sp>
        <p:nvSpPr>
          <p:cNvPr id="57" name="箭头: 下 56">
            <a:extLst>
              <a:ext uri="{FF2B5EF4-FFF2-40B4-BE49-F238E27FC236}">
                <a16:creationId xmlns:a16="http://schemas.microsoft.com/office/drawing/2014/main" id="{8EAD9273-5729-C06B-0243-1E3FA94E25A2}"/>
              </a:ext>
            </a:extLst>
          </p:cNvPr>
          <p:cNvSpPr/>
          <p:nvPr/>
        </p:nvSpPr>
        <p:spPr>
          <a:xfrm>
            <a:off x="23901746" y="5498105"/>
            <a:ext cx="342900" cy="717697"/>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8" name="文本框 57">
            <a:extLst>
              <a:ext uri="{FF2B5EF4-FFF2-40B4-BE49-F238E27FC236}">
                <a16:creationId xmlns:a16="http://schemas.microsoft.com/office/drawing/2014/main" id="{638DCAE5-4F18-BBCA-9922-34B793494EB8}"/>
              </a:ext>
            </a:extLst>
          </p:cNvPr>
          <p:cNvSpPr txBox="1"/>
          <p:nvPr/>
        </p:nvSpPr>
        <p:spPr>
          <a:xfrm>
            <a:off x="10991530" y="5048210"/>
            <a:ext cx="4934857" cy="461665"/>
          </a:xfrm>
          <a:prstGeom prst="rect">
            <a:avLst/>
          </a:prstGeom>
          <a:noFill/>
        </p:spPr>
        <p:txBody>
          <a:bodyPr wrap="square" rtlCol="0">
            <a:spAutoFit/>
          </a:bodyPr>
          <a:lstStyle/>
          <a:p>
            <a:r>
              <a:rPr lang="en-US" sz="2400" dirty="0"/>
              <a:t>Off-policy preference data</a:t>
            </a:r>
          </a:p>
        </p:txBody>
      </p:sp>
      <p:sp>
        <p:nvSpPr>
          <p:cNvPr id="59" name="对话气泡: 圆角矩形 58">
            <a:extLst>
              <a:ext uri="{FF2B5EF4-FFF2-40B4-BE49-F238E27FC236}">
                <a16:creationId xmlns:a16="http://schemas.microsoft.com/office/drawing/2014/main" id="{FFB199F4-6F44-F38F-463A-675553E63987}"/>
              </a:ext>
            </a:extLst>
          </p:cNvPr>
          <p:cNvSpPr/>
          <p:nvPr/>
        </p:nvSpPr>
        <p:spPr>
          <a:xfrm>
            <a:off x="11171502" y="4303400"/>
            <a:ext cx="1299177" cy="527395"/>
          </a:xfrm>
          <a:prstGeom prst="wedgeRoundRectCallout">
            <a:avLst>
              <a:gd name="adj1" fmla="val -64133"/>
              <a:gd name="adj2" fmla="val -28651"/>
              <a:gd name="adj3" fmla="val 16667"/>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sp>
        <p:nvSpPr>
          <p:cNvPr id="60" name="对话气泡: 圆角矩形 59">
            <a:extLst>
              <a:ext uri="{FF2B5EF4-FFF2-40B4-BE49-F238E27FC236}">
                <a16:creationId xmlns:a16="http://schemas.microsoft.com/office/drawing/2014/main" id="{8F90DCC2-7602-5F02-EAD3-C452F197F7AD}"/>
              </a:ext>
            </a:extLst>
          </p:cNvPr>
          <p:cNvSpPr/>
          <p:nvPr/>
        </p:nvSpPr>
        <p:spPr>
          <a:xfrm>
            <a:off x="19254313" y="4332428"/>
            <a:ext cx="1299177" cy="527395"/>
          </a:xfrm>
          <a:prstGeom prst="wedgeRoundRectCallout">
            <a:avLst>
              <a:gd name="adj1" fmla="val -62866"/>
              <a:gd name="adj2" fmla="val -28651"/>
              <a:gd name="adj3" fmla="val 16667"/>
            </a:avLst>
          </a:prstGeom>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pic>
        <p:nvPicPr>
          <p:cNvPr id="61" name="图片 60" descr="黑色的照相机&#10;&#10;AI 生成的内容可能不正确。">
            <a:extLst>
              <a:ext uri="{FF2B5EF4-FFF2-40B4-BE49-F238E27FC236}">
                <a16:creationId xmlns:a16="http://schemas.microsoft.com/office/drawing/2014/main" id="{E22A9BB0-93DF-AA5F-C35E-3C65383763D5}"/>
              </a:ext>
            </a:extLst>
          </p:cNvPr>
          <p:cNvPicPr>
            <a:picLocks noChangeAspect="1"/>
          </p:cNvPicPr>
          <p:nvPr/>
        </p:nvPicPr>
        <p:blipFill>
          <a:blip r:embed="rId2"/>
          <a:stretch>
            <a:fillRect/>
          </a:stretch>
        </p:blipFill>
        <p:spPr>
          <a:xfrm>
            <a:off x="12353000" y="7081494"/>
            <a:ext cx="1262344" cy="1262344"/>
          </a:xfrm>
          <a:prstGeom prst="rect">
            <a:avLst/>
          </a:prstGeom>
        </p:spPr>
      </p:pic>
      <p:pic>
        <p:nvPicPr>
          <p:cNvPr id="62" name="图片 61" descr="黑色的照相机&#10;&#10;AI 生成的内容可能不正确。">
            <a:extLst>
              <a:ext uri="{FF2B5EF4-FFF2-40B4-BE49-F238E27FC236}">
                <a16:creationId xmlns:a16="http://schemas.microsoft.com/office/drawing/2014/main" id="{250DC775-D627-95CB-38C8-6D3E1ED6304C}"/>
              </a:ext>
            </a:extLst>
          </p:cNvPr>
          <p:cNvPicPr>
            <a:picLocks noChangeAspect="1"/>
          </p:cNvPicPr>
          <p:nvPr/>
        </p:nvPicPr>
        <p:blipFill>
          <a:blip r:embed="rId2"/>
          <a:stretch>
            <a:fillRect/>
          </a:stretch>
        </p:blipFill>
        <p:spPr>
          <a:xfrm>
            <a:off x="20291187" y="7100356"/>
            <a:ext cx="1262344" cy="1262344"/>
          </a:xfrm>
          <a:prstGeom prst="rect">
            <a:avLst/>
          </a:prstGeom>
        </p:spPr>
      </p:pic>
      <p:sp>
        <p:nvSpPr>
          <p:cNvPr id="63" name="文本框 62">
            <a:extLst>
              <a:ext uri="{FF2B5EF4-FFF2-40B4-BE49-F238E27FC236}">
                <a16:creationId xmlns:a16="http://schemas.microsoft.com/office/drawing/2014/main" id="{183BC053-3368-1F9C-8142-C50AC0C9C55C}"/>
              </a:ext>
            </a:extLst>
          </p:cNvPr>
          <p:cNvSpPr txBox="1"/>
          <p:nvPr/>
        </p:nvSpPr>
        <p:spPr>
          <a:xfrm>
            <a:off x="11973454" y="8262239"/>
            <a:ext cx="2781520" cy="461665"/>
          </a:xfrm>
          <a:prstGeom prst="rect">
            <a:avLst/>
          </a:prstGeom>
          <a:noFill/>
        </p:spPr>
        <p:txBody>
          <a:bodyPr wrap="square" rtlCol="0">
            <a:spAutoFit/>
          </a:bodyPr>
          <a:lstStyle/>
          <a:p>
            <a:r>
              <a:rPr lang="en-US" sz="2400" dirty="0"/>
              <a:t>O</a:t>
            </a:r>
            <a:r>
              <a:rPr lang="en-US" altLang="zh-CN" sz="2400" dirty="0"/>
              <a:t>ther models</a:t>
            </a:r>
            <a:endParaRPr lang="en-US" sz="2400" dirty="0"/>
          </a:p>
        </p:txBody>
      </p:sp>
      <p:sp>
        <p:nvSpPr>
          <p:cNvPr id="128" name="文本框 127">
            <a:extLst>
              <a:ext uri="{FF2B5EF4-FFF2-40B4-BE49-F238E27FC236}">
                <a16:creationId xmlns:a16="http://schemas.microsoft.com/office/drawing/2014/main" id="{258A179D-1AA2-EEC4-BE99-F141AA84630D}"/>
              </a:ext>
            </a:extLst>
          </p:cNvPr>
          <p:cNvSpPr txBox="1"/>
          <p:nvPr/>
        </p:nvSpPr>
        <p:spPr>
          <a:xfrm>
            <a:off x="15365632" y="8244727"/>
            <a:ext cx="1904288" cy="461665"/>
          </a:xfrm>
          <a:prstGeom prst="rect">
            <a:avLst/>
          </a:prstGeom>
          <a:noFill/>
        </p:spPr>
        <p:txBody>
          <a:bodyPr wrap="square" rtlCol="0">
            <a:spAutoFit/>
          </a:bodyPr>
          <a:lstStyle/>
          <a:p>
            <a:r>
              <a:rPr lang="en-US" sz="2400" dirty="0"/>
              <a:t>Ref</a:t>
            </a:r>
            <a:r>
              <a:rPr lang="en-US" altLang="zh-CN" sz="2400" dirty="0"/>
              <a:t> model</a:t>
            </a:r>
            <a:endParaRPr lang="en-US" sz="2400" dirty="0"/>
          </a:p>
        </p:txBody>
      </p:sp>
      <p:pic>
        <p:nvPicPr>
          <p:cNvPr id="129" name="图片 128" descr="形状, 圆圈&#10;&#10;AI 生成的内容可能不正确。">
            <a:extLst>
              <a:ext uri="{FF2B5EF4-FFF2-40B4-BE49-F238E27FC236}">
                <a16:creationId xmlns:a16="http://schemas.microsoft.com/office/drawing/2014/main" id="{7F7489AF-D4F5-C961-DFC3-F4DC1DBFB712}"/>
              </a:ext>
            </a:extLst>
          </p:cNvPr>
          <p:cNvPicPr>
            <a:picLocks noChangeAspect="1"/>
          </p:cNvPicPr>
          <p:nvPr/>
        </p:nvPicPr>
        <p:blipFill>
          <a:blip r:embed="rId3"/>
          <a:stretch>
            <a:fillRect/>
          </a:stretch>
        </p:blipFill>
        <p:spPr>
          <a:xfrm>
            <a:off x="23059563" y="7149074"/>
            <a:ext cx="1262344" cy="1262344"/>
          </a:xfrm>
          <a:prstGeom prst="rect">
            <a:avLst/>
          </a:prstGeom>
        </p:spPr>
      </p:pic>
      <p:sp>
        <p:nvSpPr>
          <p:cNvPr id="130" name="矩形: 圆角 129">
            <a:extLst>
              <a:ext uri="{FF2B5EF4-FFF2-40B4-BE49-F238E27FC236}">
                <a16:creationId xmlns:a16="http://schemas.microsoft.com/office/drawing/2014/main" id="{2049FD91-9319-2B43-6762-497AFADA92E2}"/>
              </a:ext>
            </a:extLst>
          </p:cNvPr>
          <p:cNvSpPr/>
          <p:nvPr/>
        </p:nvSpPr>
        <p:spPr>
          <a:xfrm>
            <a:off x="10700830" y="3505399"/>
            <a:ext cx="8054902" cy="5200993"/>
          </a:xfrm>
          <a:prstGeom prst="roundRect">
            <a:avLst>
              <a:gd name="adj" fmla="val 10140"/>
            </a:avLst>
          </a:prstGeom>
          <a:solidFill>
            <a:schemeClr val="accent2">
              <a:lumMod val="75000"/>
              <a:alpha val="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矩形: 圆角 130">
            <a:extLst>
              <a:ext uri="{FF2B5EF4-FFF2-40B4-BE49-F238E27FC236}">
                <a16:creationId xmlns:a16="http://schemas.microsoft.com/office/drawing/2014/main" id="{60461456-8E88-2C8D-A6A2-CEB57D6E2475}"/>
              </a:ext>
            </a:extLst>
          </p:cNvPr>
          <p:cNvSpPr/>
          <p:nvPr/>
        </p:nvSpPr>
        <p:spPr>
          <a:xfrm>
            <a:off x="18985945" y="3505399"/>
            <a:ext cx="8216205" cy="5200993"/>
          </a:xfrm>
          <a:prstGeom prst="roundRect">
            <a:avLst>
              <a:gd name="adj" fmla="val 11395"/>
            </a:avLst>
          </a:prstGeom>
          <a:solidFill>
            <a:schemeClr val="accent1">
              <a:lumMod val="75000"/>
              <a:alpha val="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文本框 131">
            <a:extLst>
              <a:ext uri="{FF2B5EF4-FFF2-40B4-BE49-F238E27FC236}">
                <a16:creationId xmlns:a16="http://schemas.microsoft.com/office/drawing/2014/main" id="{6BC63844-3A28-2C5C-8E17-CB49104C64D9}"/>
              </a:ext>
            </a:extLst>
          </p:cNvPr>
          <p:cNvSpPr txBox="1"/>
          <p:nvPr/>
        </p:nvSpPr>
        <p:spPr>
          <a:xfrm>
            <a:off x="14230019" y="3573485"/>
            <a:ext cx="1398309" cy="584775"/>
          </a:xfrm>
          <a:prstGeom prst="rect">
            <a:avLst/>
          </a:prstGeom>
          <a:noFill/>
        </p:spPr>
        <p:txBody>
          <a:bodyPr wrap="square" rtlCol="0">
            <a:spAutoFit/>
          </a:bodyPr>
          <a:lstStyle/>
          <a:p>
            <a:r>
              <a:rPr lang="en-US" sz="3200" b="1" dirty="0">
                <a:latin typeface="+mj-lt"/>
                <a:ea typeface="Tahoma" panose="020B0604030504040204" pitchFamily="34" charset="0"/>
                <a:cs typeface="Tahoma" panose="020B0604030504040204" pitchFamily="34" charset="0"/>
              </a:rPr>
              <a:t>DPO</a:t>
            </a:r>
          </a:p>
        </p:txBody>
      </p:sp>
      <p:sp>
        <p:nvSpPr>
          <p:cNvPr id="133" name="文本框 132">
            <a:extLst>
              <a:ext uri="{FF2B5EF4-FFF2-40B4-BE49-F238E27FC236}">
                <a16:creationId xmlns:a16="http://schemas.microsoft.com/office/drawing/2014/main" id="{F29B0752-4446-753A-0FDF-B27038D3B1DE}"/>
              </a:ext>
            </a:extLst>
          </p:cNvPr>
          <p:cNvSpPr txBox="1"/>
          <p:nvPr/>
        </p:nvSpPr>
        <p:spPr>
          <a:xfrm>
            <a:off x="22701365" y="3560530"/>
            <a:ext cx="1988860" cy="584775"/>
          </a:xfrm>
          <a:prstGeom prst="rect">
            <a:avLst/>
          </a:prstGeom>
          <a:noFill/>
        </p:spPr>
        <p:txBody>
          <a:bodyPr wrap="square" rtlCol="0">
            <a:spAutoFit/>
          </a:bodyPr>
          <a:lstStyle/>
          <a:p>
            <a:r>
              <a:rPr lang="en-US" sz="3200" b="1" dirty="0">
                <a:latin typeface="+mj-lt"/>
                <a:ea typeface="Tahoma" panose="020B0604030504040204" pitchFamily="34" charset="0"/>
                <a:cs typeface="Tahoma" panose="020B0604030504040204" pitchFamily="34" charset="0"/>
              </a:rPr>
              <a:t>DPPO</a:t>
            </a:r>
          </a:p>
        </p:txBody>
      </p:sp>
      <p:sp>
        <p:nvSpPr>
          <p:cNvPr id="134" name="文本框 133">
            <a:extLst>
              <a:ext uri="{FF2B5EF4-FFF2-40B4-BE49-F238E27FC236}">
                <a16:creationId xmlns:a16="http://schemas.microsoft.com/office/drawing/2014/main" id="{C91AFE41-7629-6FC9-8073-B21F11E39EBB}"/>
              </a:ext>
            </a:extLst>
          </p:cNvPr>
          <p:cNvSpPr txBox="1"/>
          <p:nvPr/>
        </p:nvSpPr>
        <p:spPr>
          <a:xfrm>
            <a:off x="22885389" y="4872777"/>
            <a:ext cx="3236809" cy="461665"/>
          </a:xfrm>
          <a:prstGeom prst="rect">
            <a:avLst/>
          </a:prstGeom>
          <a:noFill/>
        </p:spPr>
        <p:txBody>
          <a:bodyPr wrap="square" rtlCol="0">
            <a:spAutoFit/>
          </a:bodyPr>
          <a:lstStyle/>
          <a:p>
            <a:r>
              <a:rPr lang="en-US" sz="2400" dirty="0"/>
              <a:t>R</a:t>
            </a:r>
            <a:r>
              <a:rPr lang="en-US" altLang="zh-CN" sz="2400" dirty="0"/>
              <a:t>ef</a:t>
            </a:r>
            <a:r>
              <a:rPr lang="en-US" sz="2400" dirty="0"/>
              <a:t>-policy rollout</a:t>
            </a:r>
          </a:p>
        </p:txBody>
      </p:sp>
      <p:pic>
        <p:nvPicPr>
          <p:cNvPr id="135" name="图片 134" descr="卡通人物&#10;&#10;AI 生成的内容可能不正确。">
            <a:extLst>
              <a:ext uri="{FF2B5EF4-FFF2-40B4-BE49-F238E27FC236}">
                <a16:creationId xmlns:a16="http://schemas.microsoft.com/office/drawing/2014/main" id="{B40BE14D-CD2C-AD29-597E-692CCCDAF159}"/>
              </a:ext>
            </a:extLst>
          </p:cNvPr>
          <p:cNvPicPr>
            <a:picLocks noChangeAspect="1"/>
          </p:cNvPicPr>
          <p:nvPr/>
        </p:nvPicPr>
        <p:blipFill>
          <a:blip r:embed="rId4"/>
          <a:stretch>
            <a:fillRect/>
          </a:stretch>
        </p:blipFill>
        <p:spPr>
          <a:xfrm>
            <a:off x="15513033" y="7081493"/>
            <a:ext cx="1262344" cy="1262344"/>
          </a:xfrm>
          <a:prstGeom prst="rect">
            <a:avLst/>
          </a:prstGeom>
        </p:spPr>
      </p:pic>
      <p:pic>
        <p:nvPicPr>
          <p:cNvPr id="136" name="图形 135" descr="问号 纯色填充">
            <a:extLst>
              <a:ext uri="{FF2B5EF4-FFF2-40B4-BE49-F238E27FC236}">
                <a16:creationId xmlns:a16="http://schemas.microsoft.com/office/drawing/2014/main" id="{8F38363A-F963-21D6-1C12-197AFD9323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318959" y="7013407"/>
            <a:ext cx="625620" cy="625620"/>
          </a:xfrm>
          <a:prstGeom prst="rect">
            <a:avLst/>
          </a:prstGeom>
        </p:spPr>
      </p:pic>
      <p:sp>
        <p:nvSpPr>
          <p:cNvPr id="137" name="对话气泡: 圆角矩形 136">
            <a:extLst>
              <a:ext uri="{FF2B5EF4-FFF2-40B4-BE49-F238E27FC236}">
                <a16:creationId xmlns:a16="http://schemas.microsoft.com/office/drawing/2014/main" id="{5D91FA24-834A-122C-360D-B8CF5CE0C515}"/>
              </a:ext>
            </a:extLst>
          </p:cNvPr>
          <p:cNvSpPr/>
          <p:nvPr/>
        </p:nvSpPr>
        <p:spPr>
          <a:xfrm>
            <a:off x="22998743" y="4332428"/>
            <a:ext cx="1299177" cy="527395"/>
          </a:xfrm>
          <a:prstGeom prst="wedgeRoundRectCallout">
            <a:avLst>
              <a:gd name="adj1" fmla="val -62866"/>
              <a:gd name="adj2" fmla="val -28651"/>
              <a:gd name="adj3" fmla="val 16667"/>
            </a:avLst>
          </a:prstGeom>
          <a:noFill/>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sp>
        <p:nvSpPr>
          <p:cNvPr id="138" name="对话气泡: 圆角矩形 137">
            <a:extLst>
              <a:ext uri="{FF2B5EF4-FFF2-40B4-BE49-F238E27FC236}">
                <a16:creationId xmlns:a16="http://schemas.microsoft.com/office/drawing/2014/main" id="{39D2C313-BC1F-EEDA-1D35-2A3825422956}"/>
              </a:ext>
            </a:extLst>
          </p:cNvPr>
          <p:cNvSpPr/>
          <p:nvPr/>
        </p:nvSpPr>
        <p:spPr>
          <a:xfrm>
            <a:off x="15215382" y="4303400"/>
            <a:ext cx="1299177" cy="527395"/>
          </a:xfrm>
          <a:prstGeom prst="wedgeRoundRectCallout">
            <a:avLst>
              <a:gd name="adj1" fmla="val -64133"/>
              <a:gd name="adj2" fmla="val -28651"/>
              <a:gd name="adj3" fmla="val 16667"/>
            </a:avLst>
          </a:prstGeom>
          <a:noFill/>
          <a:ln w="34925"/>
        </p:spPr>
        <p:style>
          <a:lnRef idx="2">
            <a:schemeClr val="dk1"/>
          </a:lnRef>
          <a:fillRef idx="1">
            <a:schemeClr val="lt1"/>
          </a:fillRef>
          <a:effectRef idx="0">
            <a:schemeClr val="dk1"/>
          </a:effectRef>
          <a:fontRef idx="minor">
            <a:schemeClr val="dk1"/>
          </a:fontRef>
        </p:style>
        <p:txBody>
          <a:bodyPr rtlCol="0" anchor="ctr"/>
          <a:lstStyle/>
          <a:p>
            <a:pPr algn="ctr"/>
            <a:r>
              <a:rPr lang="en-US" sz="2000" dirty="0">
                <a:solidFill>
                  <a:schemeClr val="tx1"/>
                </a:solidFill>
              </a:rPr>
              <a:t>Prompt</a:t>
            </a:r>
            <a:endParaRPr lang="en-US" sz="2000" baseline="-25000" dirty="0">
              <a:solidFill>
                <a:schemeClr val="tx1"/>
              </a:solidFill>
            </a:endParaRPr>
          </a:p>
        </p:txBody>
      </p:sp>
      <p:sp>
        <p:nvSpPr>
          <p:cNvPr id="139" name="对话气泡: 圆角矩形 138">
            <a:extLst>
              <a:ext uri="{FF2B5EF4-FFF2-40B4-BE49-F238E27FC236}">
                <a16:creationId xmlns:a16="http://schemas.microsoft.com/office/drawing/2014/main" id="{BFA74775-72AA-AFC3-8E37-F9045F4512A4}"/>
              </a:ext>
            </a:extLst>
          </p:cNvPr>
          <p:cNvSpPr/>
          <p:nvPr/>
        </p:nvSpPr>
        <p:spPr>
          <a:xfrm>
            <a:off x="15053345" y="5859063"/>
            <a:ext cx="3586518" cy="783756"/>
          </a:xfrm>
          <a:prstGeom prst="wedgeRoundRectCallout">
            <a:avLst>
              <a:gd name="adj1" fmla="val -20673"/>
              <a:gd name="adj2" fmla="val 79667"/>
              <a:gd name="adj3" fmla="val 16667"/>
            </a:avLst>
          </a:prstGeom>
          <a:noFill/>
          <a:ln w="412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 only </a:t>
            </a:r>
            <a:r>
              <a:rPr lang="en-US" sz="2000" b="1" i="1" dirty="0">
                <a:solidFill>
                  <a:schemeClr val="tx1"/>
                </a:solidFill>
              </a:rPr>
              <a:t>vote</a:t>
            </a:r>
            <a:r>
              <a:rPr lang="en-US" sz="2000" dirty="0">
                <a:solidFill>
                  <a:schemeClr val="tx1"/>
                </a:solidFill>
              </a:rPr>
              <a:t>,</a:t>
            </a:r>
          </a:p>
          <a:p>
            <a:pPr algn="ctr"/>
            <a:r>
              <a:rPr lang="en-US" sz="2000" dirty="0">
                <a:solidFill>
                  <a:schemeClr val="tx1"/>
                </a:solidFill>
              </a:rPr>
              <a:t> you don’t care what I </a:t>
            </a:r>
            <a:r>
              <a:rPr lang="en-US" sz="2000" b="1" i="1" dirty="0">
                <a:solidFill>
                  <a:schemeClr val="tx1"/>
                </a:solidFill>
              </a:rPr>
              <a:t>speak</a:t>
            </a:r>
            <a:endParaRPr lang="en-US" sz="2000" dirty="0">
              <a:solidFill>
                <a:schemeClr val="tx1"/>
              </a:solidFill>
            </a:endParaRPr>
          </a:p>
        </p:txBody>
      </p:sp>
      <p:sp>
        <p:nvSpPr>
          <p:cNvPr id="80" name="矩形 79">
            <a:extLst>
              <a:ext uri="{FF2B5EF4-FFF2-40B4-BE49-F238E27FC236}">
                <a16:creationId xmlns:a16="http://schemas.microsoft.com/office/drawing/2014/main" id="{CC607494-96A5-B681-1340-5C0421D76ECE}"/>
              </a:ext>
            </a:extLst>
          </p:cNvPr>
          <p:cNvSpPr/>
          <p:nvPr/>
        </p:nvSpPr>
        <p:spPr>
          <a:xfrm>
            <a:off x="24919283" y="6314505"/>
            <a:ext cx="217714" cy="181971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矩形 80">
            <a:extLst>
              <a:ext uri="{FF2B5EF4-FFF2-40B4-BE49-F238E27FC236}">
                <a16:creationId xmlns:a16="http://schemas.microsoft.com/office/drawing/2014/main" id="{EA7F8A0E-C207-0B8A-AA43-6D574C7F4B86}"/>
              </a:ext>
            </a:extLst>
          </p:cNvPr>
          <p:cNvSpPr/>
          <p:nvPr/>
        </p:nvSpPr>
        <p:spPr>
          <a:xfrm>
            <a:off x="25136997" y="6922291"/>
            <a:ext cx="217714" cy="121193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2" name="矩形 81">
            <a:extLst>
              <a:ext uri="{FF2B5EF4-FFF2-40B4-BE49-F238E27FC236}">
                <a16:creationId xmlns:a16="http://schemas.microsoft.com/office/drawing/2014/main" id="{C862249E-764A-450A-D702-B4E723C89585}"/>
              </a:ext>
            </a:extLst>
          </p:cNvPr>
          <p:cNvSpPr/>
          <p:nvPr/>
        </p:nvSpPr>
        <p:spPr>
          <a:xfrm>
            <a:off x="25354711" y="7233441"/>
            <a:ext cx="217714" cy="90078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矩形 82">
            <a:extLst>
              <a:ext uri="{FF2B5EF4-FFF2-40B4-BE49-F238E27FC236}">
                <a16:creationId xmlns:a16="http://schemas.microsoft.com/office/drawing/2014/main" id="{E7A90C53-71AB-F6BA-B5D6-2C9F701D476B}"/>
              </a:ext>
            </a:extLst>
          </p:cNvPr>
          <p:cNvSpPr/>
          <p:nvPr/>
        </p:nvSpPr>
        <p:spPr>
          <a:xfrm>
            <a:off x="25572846" y="7436641"/>
            <a:ext cx="217714" cy="69758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4" name="矩形 83">
            <a:extLst>
              <a:ext uri="{FF2B5EF4-FFF2-40B4-BE49-F238E27FC236}">
                <a16:creationId xmlns:a16="http://schemas.microsoft.com/office/drawing/2014/main" id="{456EC9E2-A665-9A0A-A98B-9FBFFE90745F}"/>
              </a:ext>
            </a:extLst>
          </p:cNvPr>
          <p:cNvSpPr/>
          <p:nvPr/>
        </p:nvSpPr>
        <p:spPr>
          <a:xfrm>
            <a:off x="25790139" y="7646191"/>
            <a:ext cx="217714" cy="4880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5" name="文本框 84">
            <a:extLst>
              <a:ext uri="{FF2B5EF4-FFF2-40B4-BE49-F238E27FC236}">
                <a16:creationId xmlns:a16="http://schemas.microsoft.com/office/drawing/2014/main" id="{ACC8BD7B-A91B-EAA7-E618-0729DB2A2EE3}"/>
              </a:ext>
            </a:extLst>
          </p:cNvPr>
          <p:cNvSpPr txBox="1"/>
          <p:nvPr/>
        </p:nvSpPr>
        <p:spPr>
          <a:xfrm>
            <a:off x="24778222" y="5963623"/>
            <a:ext cx="794203" cy="369332"/>
          </a:xfrm>
          <a:prstGeom prst="rect">
            <a:avLst/>
          </a:prstGeom>
          <a:noFill/>
        </p:spPr>
        <p:txBody>
          <a:bodyPr wrap="square" rtlCol="0">
            <a:spAutoFit/>
          </a:bodyPr>
          <a:lstStyle/>
          <a:p>
            <a:r>
              <a:rPr lang="en-US" sz="1800" dirty="0" err="1"/>
              <a:t>y</a:t>
            </a:r>
            <a:r>
              <a:rPr lang="en-US" sz="1800" baseline="-25000" dirty="0" err="1"/>
              <a:t>gen</a:t>
            </a:r>
            <a:endParaRPr lang="en-US" sz="1800" dirty="0"/>
          </a:p>
        </p:txBody>
      </p:sp>
      <p:sp>
        <p:nvSpPr>
          <p:cNvPr id="86" name="文本框 85">
            <a:extLst>
              <a:ext uri="{FF2B5EF4-FFF2-40B4-BE49-F238E27FC236}">
                <a16:creationId xmlns:a16="http://schemas.microsoft.com/office/drawing/2014/main" id="{A581F95C-AA6E-3CEE-BE0C-F40731B14490}"/>
              </a:ext>
            </a:extLst>
          </p:cNvPr>
          <p:cNvSpPr txBox="1"/>
          <p:nvPr/>
        </p:nvSpPr>
        <p:spPr>
          <a:xfrm>
            <a:off x="25745235" y="7277934"/>
            <a:ext cx="525235" cy="369332"/>
          </a:xfrm>
          <a:prstGeom prst="rect">
            <a:avLst/>
          </a:prstGeom>
          <a:noFill/>
        </p:spPr>
        <p:txBody>
          <a:bodyPr wrap="square" rtlCol="0">
            <a:spAutoFit/>
          </a:bodyPr>
          <a:lstStyle/>
          <a:p>
            <a:r>
              <a:rPr lang="en-US" sz="1800" dirty="0" err="1"/>
              <a:t>y</a:t>
            </a:r>
            <a:r>
              <a:rPr lang="en-US" sz="1800" baseline="-25000" dirty="0" err="1"/>
              <a:t>w</a:t>
            </a:r>
            <a:endParaRPr lang="en-US" sz="1800" dirty="0"/>
          </a:p>
        </p:txBody>
      </p:sp>
      <p:sp>
        <p:nvSpPr>
          <p:cNvPr id="87" name="文本框 86">
            <a:extLst>
              <a:ext uri="{FF2B5EF4-FFF2-40B4-BE49-F238E27FC236}">
                <a16:creationId xmlns:a16="http://schemas.microsoft.com/office/drawing/2014/main" id="{D3D9B239-657B-70AF-FBF5-453424FEC204}"/>
              </a:ext>
            </a:extLst>
          </p:cNvPr>
          <p:cNvSpPr txBox="1"/>
          <p:nvPr/>
        </p:nvSpPr>
        <p:spPr>
          <a:xfrm>
            <a:off x="25322507" y="6879726"/>
            <a:ext cx="525235" cy="369332"/>
          </a:xfrm>
          <a:prstGeom prst="rect">
            <a:avLst/>
          </a:prstGeom>
          <a:noFill/>
        </p:spPr>
        <p:txBody>
          <a:bodyPr wrap="square" rtlCol="0">
            <a:spAutoFit/>
          </a:bodyPr>
          <a:lstStyle/>
          <a:p>
            <a:r>
              <a:rPr lang="en-US" sz="1800" dirty="0" err="1"/>
              <a:t>y</a:t>
            </a:r>
            <a:r>
              <a:rPr lang="en-US" sz="1800" baseline="-25000" dirty="0" err="1"/>
              <a:t>l</a:t>
            </a:r>
            <a:endParaRPr lang="en-US" sz="1800" dirty="0"/>
          </a:p>
        </p:txBody>
      </p:sp>
      <p:sp>
        <p:nvSpPr>
          <p:cNvPr id="88" name="矩形 87">
            <a:extLst>
              <a:ext uri="{FF2B5EF4-FFF2-40B4-BE49-F238E27FC236}">
                <a16:creationId xmlns:a16="http://schemas.microsoft.com/office/drawing/2014/main" id="{C2ABD46C-E58D-CCBA-0D0E-C2BE8B713932}"/>
              </a:ext>
            </a:extLst>
          </p:cNvPr>
          <p:cNvSpPr/>
          <p:nvPr/>
        </p:nvSpPr>
        <p:spPr>
          <a:xfrm>
            <a:off x="26007852" y="7789065"/>
            <a:ext cx="217714" cy="34515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9" name="矩形 88">
            <a:extLst>
              <a:ext uri="{FF2B5EF4-FFF2-40B4-BE49-F238E27FC236}">
                <a16:creationId xmlns:a16="http://schemas.microsoft.com/office/drawing/2014/main" id="{D90BD757-7AF4-9FA0-EA33-DBEA47D1C3CB}"/>
              </a:ext>
            </a:extLst>
          </p:cNvPr>
          <p:cNvSpPr/>
          <p:nvPr/>
        </p:nvSpPr>
        <p:spPr>
          <a:xfrm>
            <a:off x="26225564" y="7914479"/>
            <a:ext cx="217714" cy="21974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0" name="文本框 89">
            <a:extLst>
              <a:ext uri="{FF2B5EF4-FFF2-40B4-BE49-F238E27FC236}">
                <a16:creationId xmlns:a16="http://schemas.microsoft.com/office/drawing/2014/main" id="{0053EA22-122B-33EB-D346-3DF488107351}"/>
              </a:ext>
            </a:extLst>
          </p:cNvPr>
          <p:cNvSpPr txBox="1"/>
          <p:nvPr/>
        </p:nvSpPr>
        <p:spPr>
          <a:xfrm>
            <a:off x="26468677" y="7803452"/>
            <a:ext cx="485775" cy="307777"/>
          </a:xfrm>
          <a:prstGeom prst="rect">
            <a:avLst/>
          </a:prstGeom>
          <a:noFill/>
        </p:spPr>
        <p:txBody>
          <a:bodyPr wrap="square" rtlCol="0">
            <a:spAutoFit/>
          </a:bodyPr>
          <a:lstStyle/>
          <a:p>
            <a:r>
              <a:rPr lang="en-US" b="1" dirty="0"/>
              <a:t>…</a:t>
            </a:r>
          </a:p>
        </p:txBody>
      </p:sp>
      <p:sp>
        <p:nvSpPr>
          <p:cNvPr id="91" name="文本框 90">
            <a:extLst>
              <a:ext uri="{FF2B5EF4-FFF2-40B4-BE49-F238E27FC236}">
                <a16:creationId xmlns:a16="http://schemas.microsoft.com/office/drawing/2014/main" id="{06B076FF-DAEC-9949-ACF4-1C90E3400E8A}"/>
              </a:ext>
            </a:extLst>
          </p:cNvPr>
          <p:cNvSpPr txBox="1"/>
          <p:nvPr/>
        </p:nvSpPr>
        <p:spPr>
          <a:xfrm rot="16200000">
            <a:off x="23502608" y="6383113"/>
            <a:ext cx="2215238" cy="369332"/>
          </a:xfrm>
          <a:prstGeom prst="rect">
            <a:avLst/>
          </a:prstGeom>
          <a:noFill/>
        </p:spPr>
        <p:txBody>
          <a:bodyPr wrap="square" rtlCol="0">
            <a:spAutoFit/>
          </a:bodyPr>
          <a:lstStyle/>
          <a:p>
            <a:r>
              <a:rPr lang="en-US" sz="1800" dirty="0"/>
              <a:t>Likelihood</a:t>
            </a:r>
          </a:p>
        </p:txBody>
      </p:sp>
      <p:sp>
        <p:nvSpPr>
          <p:cNvPr id="92" name="文本框 91">
            <a:extLst>
              <a:ext uri="{FF2B5EF4-FFF2-40B4-BE49-F238E27FC236}">
                <a16:creationId xmlns:a16="http://schemas.microsoft.com/office/drawing/2014/main" id="{62BFB7DB-9D2D-0C18-FC74-2BBD1F7F244E}"/>
              </a:ext>
            </a:extLst>
          </p:cNvPr>
          <p:cNvSpPr txBox="1"/>
          <p:nvPr/>
        </p:nvSpPr>
        <p:spPr>
          <a:xfrm>
            <a:off x="24690225" y="8137139"/>
            <a:ext cx="2852967" cy="369332"/>
          </a:xfrm>
          <a:prstGeom prst="rect">
            <a:avLst/>
          </a:prstGeom>
          <a:noFill/>
        </p:spPr>
        <p:txBody>
          <a:bodyPr wrap="square" rtlCol="0">
            <a:spAutoFit/>
          </a:bodyPr>
          <a:lstStyle/>
          <a:p>
            <a:r>
              <a:rPr lang="en-US" sz="1800" dirty="0"/>
              <a:t>Response sequences</a:t>
            </a:r>
          </a:p>
        </p:txBody>
      </p:sp>
      <p:sp>
        <p:nvSpPr>
          <p:cNvPr id="93" name="矩形 92">
            <a:extLst>
              <a:ext uri="{FF2B5EF4-FFF2-40B4-BE49-F238E27FC236}">
                <a16:creationId xmlns:a16="http://schemas.microsoft.com/office/drawing/2014/main" id="{5E4ED760-1D32-8994-2F2A-10F60DECF3CA}"/>
              </a:ext>
            </a:extLst>
          </p:cNvPr>
          <p:cNvSpPr/>
          <p:nvPr/>
        </p:nvSpPr>
        <p:spPr>
          <a:xfrm>
            <a:off x="24778223" y="5963623"/>
            <a:ext cx="2051504" cy="217059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286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片 75">
            <a:extLst>
              <a:ext uri="{FF2B5EF4-FFF2-40B4-BE49-F238E27FC236}">
                <a16:creationId xmlns:a16="http://schemas.microsoft.com/office/drawing/2014/main" id="{58DE5221-157D-A71B-8C7B-E165E6E8E911}"/>
              </a:ext>
            </a:extLst>
          </p:cNvPr>
          <p:cNvPicPr>
            <a:picLocks noChangeAspect="1"/>
          </p:cNvPicPr>
          <p:nvPr/>
        </p:nvPicPr>
        <p:blipFill>
          <a:blip r:embed="rId2"/>
          <a:stretch>
            <a:fillRect/>
          </a:stretch>
        </p:blipFill>
        <p:spPr>
          <a:xfrm>
            <a:off x="166254" y="4872610"/>
            <a:ext cx="33338458" cy="10654311"/>
          </a:xfrm>
          <a:prstGeom prst="rect">
            <a:avLst/>
          </a:prstGeom>
        </p:spPr>
      </p:pic>
    </p:spTree>
    <p:extLst>
      <p:ext uri="{BB962C8B-B14F-4D97-AF65-F5344CB8AC3E}">
        <p14:creationId xmlns:p14="http://schemas.microsoft.com/office/powerpoint/2010/main" val="1989076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EBB74D7-C950-CE8D-C87A-1515B5BAF551}"/>
              </a:ext>
            </a:extLst>
          </p:cNvPr>
          <p:cNvPicPr>
            <a:picLocks noChangeAspect="1"/>
          </p:cNvPicPr>
          <p:nvPr/>
        </p:nvPicPr>
        <p:blipFill>
          <a:blip r:embed="rId2"/>
          <a:stretch>
            <a:fillRect/>
          </a:stretch>
        </p:blipFill>
        <p:spPr>
          <a:xfrm>
            <a:off x="2991655" y="7311950"/>
            <a:ext cx="14455303" cy="8827936"/>
          </a:xfrm>
          <a:prstGeom prst="rect">
            <a:avLst/>
          </a:prstGeom>
        </p:spPr>
      </p:pic>
      <p:pic>
        <p:nvPicPr>
          <p:cNvPr id="5" name="图片 4" descr="图表, 直方图&#10;&#10;AI 生成的内容可能不正确。">
            <a:extLst>
              <a:ext uri="{FF2B5EF4-FFF2-40B4-BE49-F238E27FC236}">
                <a16:creationId xmlns:a16="http://schemas.microsoft.com/office/drawing/2014/main" id="{F04DB901-9E81-D95B-EEC4-6C4C98B2BE8F}"/>
              </a:ext>
            </a:extLst>
          </p:cNvPr>
          <p:cNvPicPr>
            <a:picLocks noChangeAspect="1"/>
          </p:cNvPicPr>
          <p:nvPr/>
        </p:nvPicPr>
        <p:blipFill>
          <a:blip r:embed="rId3"/>
          <a:srcRect t="8897"/>
          <a:stretch>
            <a:fillRect/>
          </a:stretch>
        </p:blipFill>
        <p:spPr>
          <a:xfrm>
            <a:off x="17283266" y="7311950"/>
            <a:ext cx="15616188" cy="9368923"/>
          </a:xfrm>
          <a:prstGeom prst="rect">
            <a:avLst/>
          </a:prstGeom>
        </p:spPr>
      </p:pic>
      <p:sp>
        <p:nvSpPr>
          <p:cNvPr id="6" name="文本框 5">
            <a:extLst>
              <a:ext uri="{FF2B5EF4-FFF2-40B4-BE49-F238E27FC236}">
                <a16:creationId xmlns:a16="http://schemas.microsoft.com/office/drawing/2014/main" id="{FD53917C-9F53-1643-62B5-A6BB9E108281}"/>
              </a:ext>
            </a:extLst>
          </p:cNvPr>
          <p:cNvSpPr txBox="1"/>
          <p:nvPr/>
        </p:nvSpPr>
        <p:spPr>
          <a:xfrm>
            <a:off x="3219450" y="6727175"/>
            <a:ext cx="518091" cy="646331"/>
          </a:xfrm>
          <a:prstGeom prst="rect">
            <a:avLst/>
          </a:prstGeom>
          <a:noFill/>
        </p:spPr>
        <p:txBody>
          <a:bodyPr wrap="none" rtlCol="0">
            <a:spAutoFit/>
          </a:bodyPr>
          <a:lstStyle/>
          <a:p>
            <a:r>
              <a:rPr lang="en-US" sz="3600" b="1" dirty="0"/>
              <a:t>A</a:t>
            </a:r>
          </a:p>
        </p:txBody>
      </p:sp>
      <p:sp>
        <p:nvSpPr>
          <p:cNvPr id="7" name="文本框 6">
            <a:extLst>
              <a:ext uri="{FF2B5EF4-FFF2-40B4-BE49-F238E27FC236}">
                <a16:creationId xmlns:a16="http://schemas.microsoft.com/office/drawing/2014/main" id="{CC84DB72-089F-BFF5-D860-5CAC3EBFB0FC}"/>
              </a:ext>
            </a:extLst>
          </p:cNvPr>
          <p:cNvSpPr txBox="1"/>
          <p:nvPr/>
        </p:nvSpPr>
        <p:spPr>
          <a:xfrm>
            <a:off x="17434142" y="6727175"/>
            <a:ext cx="518091" cy="646331"/>
          </a:xfrm>
          <a:prstGeom prst="rect">
            <a:avLst/>
          </a:prstGeom>
          <a:noFill/>
        </p:spPr>
        <p:txBody>
          <a:bodyPr wrap="none" rtlCol="0">
            <a:spAutoFit/>
          </a:bodyPr>
          <a:lstStyle/>
          <a:p>
            <a:r>
              <a:rPr lang="en-US" sz="3600" b="1" dirty="0"/>
              <a:t>B</a:t>
            </a:r>
          </a:p>
        </p:txBody>
      </p:sp>
    </p:spTree>
    <p:extLst>
      <p:ext uri="{BB962C8B-B14F-4D97-AF65-F5344CB8AC3E}">
        <p14:creationId xmlns:p14="http://schemas.microsoft.com/office/powerpoint/2010/main" val="1400679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9839544-AD43-2D24-C915-0024B9B016D4}"/>
              </a:ext>
            </a:extLst>
          </p:cNvPr>
          <p:cNvPicPr>
            <a:picLocks noChangeAspect="1"/>
          </p:cNvPicPr>
          <p:nvPr/>
        </p:nvPicPr>
        <p:blipFill>
          <a:blip r:embed="rId2"/>
          <a:srcRect l="6696" t="9538" r="12081"/>
          <a:stretch>
            <a:fillRect/>
          </a:stretch>
        </p:blipFill>
        <p:spPr>
          <a:xfrm>
            <a:off x="19274551" y="8591078"/>
            <a:ext cx="8605718" cy="7336451"/>
          </a:xfrm>
          <a:prstGeom prst="rect">
            <a:avLst/>
          </a:prstGeom>
        </p:spPr>
      </p:pic>
      <p:pic>
        <p:nvPicPr>
          <p:cNvPr id="5" name="图片 4">
            <a:extLst>
              <a:ext uri="{FF2B5EF4-FFF2-40B4-BE49-F238E27FC236}">
                <a16:creationId xmlns:a16="http://schemas.microsoft.com/office/drawing/2014/main" id="{160496F4-B8DA-85AD-9FC7-4535EE6EB788}"/>
              </a:ext>
            </a:extLst>
          </p:cNvPr>
          <p:cNvPicPr>
            <a:picLocks noChangeAspect="1"/>
          </p:cNvPicPr>
          <p:nvPr/>
        </p:nvPicPr>
        <p:blipFill>
          <a:blip r:embed="rId3"/>
          <a:srcRect l="6483" t="10086" r="9936"/>
          <a:stretch>
            <a:fillRect/>
          </a:stretch>
        </p:blipFill>
        <p:spPr>
          <a:xfrm>
            <a:off x="10313993" y="8591078"/>
            <a:ext cx="9071394" cy="7469801"/>
          </a:xfrm>
          <a:prstGeom prst="rect">
            <a:avLst/>
          </a:prstGeom>
        </p:spPr>
      </p:pic>
      <p:pic>
        <p:nvPicPr>
          <p:cNvPr id="6" name="图片 5">
            <a:extLst>
              <a:ext uri="{FF2B5EF4-FFF2-40B4-BE49-F238E27FC236}">
                <a16:creationId xmlns:a16="http://schemas.microsoft.com/office/drawing/2014/main" id="{DA925B9E-0652-C38C-3C20-DB2F0E9BEF75}"/>
              </a:ext>
            </a:extLst>
          </p:cNvPr>
          <p:cNvPicPr>
            <a:picLocks noChangeAspect="1"/>
          </p:cNvPicPr>
          <p:nvPr/>
        </p:nvPicPr>
        <p:blipFill>
          <a:blip r:embed="rId4"/>
          <a:srcRect l="7976" t="10532" r="11693"/>
          <a:stretch>
            <a:fillRect/>
          </a:stretch>
        </p:blipFill>
        <p:spPr>
          <a:xfrm>
            <a:off x="1597439" y="8743478"/>
            <a:ext cx="8605718" cy="7336452"/>
          </a:xfrm>
          <a:prstGeom prst="rect">
            <a:avLst/>
          </a:prstGeom>
        </p:spPr>
      </p:pic>
      <p:sp>
        <p:nvSpPr>
          <p:cNvPr id="7" name="文本框 6">
            <a:extLst>
              <a:ext uri="{FF2B5EF4-FFF2-40B4-BE49-F238E27FC236}">
                <a16:creationId xmlns:a16="http://schemas.microsoft.com/office/drawing/2014/main" id="{82274876-D9FF-9070-F0D1-602989A02C9B}"/>
              </a:ext>
            </a:extLst>
          </p:cNvPr>
          <p:cNvSpPr txBox="1"/>
          <p:nvPr/>
        </p:nvSpPr>
        <p:spPr>
          <a:xfrm>
            <a:off x="1079348" y="8344113"/>
            <a:ext cx="518091" cy="646331"/>
          </a:xfrm>
          <a:prstGeom prst="rect">
            <a:avLst/>
          </a:prstGeom>
          <a:noFill/>
        </p:spPr>
        <p:txBody>
          <a:bodyPr wrap="none" rtlCol="0">
            <a:spAutoFit/>
          </a:bodyPr>
          <a:lstStyle/>
          <a:p>
            <a:r>
              <a:rPr lang="en-US" sz="3600" b="1" dirty="0"/>
              <a:t>A</a:t>
            </a:r>
          </a:p>
        </p:txBody>
      </p:sp>
      <p:sp>
        <p:nvSpPr>
          <p:cNvPr id="8" name="文本框 7">
            <a:extLst>
              <a:ext uri="{FF2B5EF4-FFF2-40B4-BE49-F238E27FC236}">
                <a16:creationId xmlns:a16="http://schemas.microsoft.com/office/drawing/2014/main" id="{EDFAA593-1660-D914-FF84-0EE81ADD6F79}"/>
              </a:ext>
            </a:extLst>
          </p:cNvPr>
          <p:cNvSpPr txBox="1"/>
          <p:nvPr/>
        </p:nvSpPr>
        <p:spPr>
          <a:xfrm>
            <a:off x="10082656" y="8344113"/>
            <a:ext cx="518091" cy="646331"/>
          </a:xfrm>
          <a:prstGeom prst="rect">
            <a:avLst/>
          </a:prstGeom>
          <a:noFill/>
        </p:spPr>
        <p:txBody>
          <a:bodyPr wrap="none" rtlCol="0">
            <a:spAutoFit/>
          </a:bodyPr>
          <a:lstStyle/>
          <a:p>
            <a:r>
              <a:rPr lang="en-US" sz="3600" b="1" dirty="0"/>
              <a:t>B</a:t>
            </a:r>
          </a:p>
        </p:txBody>
      </p:sp>
      <p:sp>
        <p:nvSpPr>
          <p:cNvPr id="9" name="文本框 8">
            <a:extLst>
              <a:ext uri="{FF2B5EF4-FFF2-40B4-BE49-F238E27FC236}">
                <a16:creationId xmlns:a16="http://schemas.microsoft.com/office/drawing/2014/main" id="{15A9CB5A-F09A-94FA-445D-47BF65F81E3F}"/>
              </a:ext>
            </a:extLst>
          </p:cNvPr>
          <p:cNvSpPr txBox="1"/>
          <p:nvPr/>
        </p:nvSpPr>
        <p:spPr>
          <a:xfrm>
            <a:off x="19046422" y="8344113"/>
            <a:ext cx="518091" cy="646331"/>
          </a:xfrm>
          <a:prstGeom prst="rect">
            <a:avLst/>
          </a:prstGeom>
          <a:noFill/>
        </p:spPr>
        <p:txBody>
          <a:bodyPr wrap="none" rtlCol="0">
            <a:spAutoFit/>
          </a:bodyPr>
          <a:lstStyle/>
          <a:p>
            <a:r>
              <a:rPr lang="en-US" sz="3600" b="1" dirty="0"/>
              <a:t>C</a:t>
            </a:r>
          </a:p>
        </p:txBody>
      </p:sp>
    </p:spTree>
    <p:extLst>
      <p:ext uri="{BB962C8B-B14F-4D97-AF65-F5344CB8AC3E}">
        <p14:creationId xmlns:p14="http://schemas.microsoft.com/office/powerpoint/2010/main" val="1626039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448</TotalTime>
  <Words>750</Words>
  <Application>Microsoft Office PowerPoint</Application>
  <PresentationFormat>自定义</PresentationFormat>
  <Paragraphs>123</Paragraphs>
  <Slides>5</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5</vt:i4>
      </vt:variant>
    </vt:vector>
  </HeadingPairs>
  <TitlesOfParts>
    <vt:vector size="11" baseType="lpstr">
      <vt:lpstr>Calibri</vt:lpstr>
      <vt:lpstr>Source Sans Pro</vt:lpstr>
      <vt:lpstr>Lato</vt:lpstr>
      <vt:lpstr>Arial</vt:lpstr>
      <vt:lpstr>Simple Light</vt:lpstr>
      <vt:lpstr>Office Theme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Pengwei Sun</cp:lastModifiedBy>
  <cp:revision>223</cp:revision>
  <dcterms:modified xsi:type="dcterms:W3CDTF">2025-06-03T22:02:47Z</dcterms:modified>
</cp:coreProperties>
</file>